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3"/>
  </p:sldMasterIdLst>
  <p:notesMasterIdLst>
    <p:notesMasterId r:id="rId27"/>
  </p:notesMasterIdLst>
  <p:sldIdLst>
    <p:sldId id="256" r:id="rId4"/>
    <p:sldId id="257" r:id="rId5"/>
    <p:sldId id="277" r:id="rId6"/>
    <p:sldId id="258" r:id="rId7"/>
    <p:sldId id="278" r:id="rId8"/>
    <p:sldId id="279" r:id="rId9"/>
    <p:sldId id="295" r:id="rId10"/>
    <p:sldId id="296" r:id="rId11"/>
    <p:sldId id="280" r:id="rId12"/>
    <p:sldId id="281" r:id="rId13"/>
    <p:sldId id="283" r:id="rId14"/>
    <p:sldId id="286" r:id="rId15"/>
    <p:sldId id="284" r:id="rId16"/>
    <p:sldId id="285" r:id="rId17"/>
    <p:sldId id="298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94715-7355-4333-B636-30787EB1140C}" v="39" dt="2023-04-11T20:54:45.008"/>
    <p1510:client id="{1C82EE75-2985-47CA-AF37-D6D12B1153F2}" v="24" dt="2023-04-11T20:43:18.556"/>
    <p1510:client id="{3134D0B6-9F53-4A8F-8A1D-DD3927470E55}" v="17" dt="2023-04-11T20:45:21.450"/>
    <p1510:client id="{42B9BD56-9B2E-449B-8E71-ED1E4FB68BF0}" v="24" dt="2023-04-11T20:52:01.142"/>
    <p1510:client id="{564F4FF9-11E8-4B42-8D71-F9DEE79C98A1}" v="8" dt="2023-04-11T20:47:31.329"/>
    <p1510:client id="{967D68B7-8C79-427F-A9FE-4D887FBDC83E}" v="7" dt="2023-04-11T20:39:24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Rana" userId="S::w0790459@myscc.ca::a32739ac-5055-4107-bd60-3559d20035fb" providerId="AD" clId="Web-{3134D0B6-9F53-4A8F-8A1D-DD3927470E55}"/>
    <pc:docChg chg="modSld">
      <pc:chgData name="Abhishek Rana" userId="S::w0790459@myscc.ca::a32739ac-5055-4107-bd60-3559d20035fb" providerId="AD" clId="Web-{3134D0B6-9F53-4A8F-8A1D-DD3927470E55}" dt="2023-04-11T20:45:21.450" v="15" actId="14100"/>
      <pc:docMkLst>
        <pc:docMk/>
      </pc:docMkLst>
      <pc:sldChg chg="modSp">
        <pc:chgData name="Abhishek Rana" userId="S::w0790459@myscc.ca::a32739ac-5055-4107-bd60-3559d20035fb" providerId="AD" clId="Web-{3134D0B6-9F53-4A8F-8A1D-DD3927470E55}" dt="2023-04-11T20:45:21.450" v="15" actId="14100"/>
        <pc:sldMkLst>
          <pc:docMk/>
          <pc:sldMk cId="3740933687" sldId="285"/>
        </pc:sldMkLst>
        <pc:spChg chg="mod">
          <ac:chgData name="Abhishek Rana" userId="S::w0790459@myscc.ca::a32739ac-5055-4107-bd60-3559d20035fb" providerId="AD" clId="Web-{3134D0B6-9F53-4A8F-8A1D-DD3927470E55}" dt="2023-04-11T20:45:17.263" v="14" actId="14100"/>
          <ac:spMkLst>
            <pc:docMk/>
            <pc:sldMk cId="3740933687" sldId="285"/>
            <ac:spMk id="2" creationId="{18BD4948-2081-6EEC-3195-C7831D9F50D4}"/>
          </ac:spMkLst>
        </pc:spChg>
        <pc:picChg chg="mod">
          <ac:chgData name="Abhishek Rana" userId="S::w0790459@myscc.ca::a32739ac-5055-4107-bd60-3559d20035fb" providerId="AD" clId="Web-{3134D0B6-9F53-4A8F-8A1D-DD3927470E55}" dt="2023-04-11T20:45:21.450" v="15" actId="14100"/>
          <ac:picMkLst>
            <pc:docMk/>
            <pc:sldMk cId="3740933687" sldId="285"/>
            <ac:picMk id="3" creationId="{944FCEF7-04D8-AD1D-E1C9-E3B84EAD95ED}"/>
          </ac:picMkLst>
        </pc:picChg>
      </pc:sldChg>
      <pc:sldChg chg="addSp modSp">
        <pc:chgData name="Abhishek Rana" userId="S::w0790459@myscc.ca::a32739ac-5055-4107-bd60-3559d20035fb" providerId="AD" clId="Web-{3134D0B6-9F53-4A8F-8A1D-DD3927470E55}" dt="2023-04-11T20:45:03.059" v="11" actId="14100"/>
        <pc:sldMkLst>
          <pc:docMk/>
          <pc:sldMk cId="942682253" sldId="298"/>
        </pc:sldMkLst>
        <pc:spChg chg="mod">
          <ac:chgData name="Abhishek Rana" userId="S::w0790459@myscc.ca::a32739ac-5055-4107-bd60-3559d20035fb" providerId="AD" clId="Web-{3134D0B6-9F53-4A8F-8A1D-DD3927470E55}" dt="2023-04-11T20:45:03.059" v="11" actId="14100"/>
          <ac:spMkLst>
            <pc:docMk/>
            <pc:sldMk cId="942682253" sldId="298"/>
            <ac:spMk id="2" creationId="{18BD4948-2081-6EEC-3195-C7831D9F50D4}"/>
          </ac:spMkLst>
        </pc:spChg>
        <pc:picChg chg="add mod">
          <ac:chgData name="Abhishek Rana" userId="S::w0790459@myscc.ca::a32739ac-5055-4107-bd60-3559d20035fb" providerId="AD" clId="Web-{3134D0B6-9F53-4A8F-8A1D-DD3927470E55}" dt="2023-04-11T20:44:58.903" v="10" actId="14100"/>
          <ac:picMkLst>
            <pc:docMk/>
            <pc:sldMk cId="942682253" sldId="298"/>
            <ac:picMk id="4" creationId="{6F67F777-5E6D-183C-AFE9-C2671B7245F7}"/>
          </ac:picMkLst>
        </pc:picChg>
      </pc:sldChg>
    </pc:docChg>
  </pc:docChgLst>
  <pc:docChgLst>
    <pc:chgData name="Abhishek Rana" userId="S::w0790459@myscc.ca::a32739ac-5055-4107-bd60-3559d20035fb" providerId="AD" clId="Web-{564F4FF9-11E8-4B42-8D71-F9DEE79C98A1}"/>
    <pc:docChg chg="modSld">
      <pc:chgData name="Abhishek Rana" userId="S::w0790459@myscc.ca::a32739ac-5055-4107-bd60-3559d20035fb" providerId="AD" clId="Web-{564F4FF9-11E8-4B42-8D71-F9DEE79C98A1}" dt="2023-04-11T20:47:31.329" v="6" actId="20577"/>
      <pc:docMkLst>
        <pc:docMk/>
      </pc:docMkLst>
      <pc:sldChg chg="modSp">
        <pc:chgData name="Abhishek Rana" userId="S::w0790459@myscc.ca::a32739ac-5055-4107-bd60-3559d20035fb" providerId="AD" clId="Web-{564F4FF9-11E8-4B42-8D71-F9DEE79C98A1}" dt="2023-04-11T20:47:31.329" v="6" actId="20577"/>
        <pc:sldMkLst>
          <pc:docMk/>
          <pc:sldMk cId="1841637846" sldId="258"/>
        </pc:sldMkLst>
        <pc:spChg chg="mod">
          <ac:chgData name="Abhishek Rana" userId="S::w0790459@myscc.ca::a32739ac-5055-4107-bd60-3559d20035fb" providerId="AD" clId="Web-{564F4FF9-11E8-4B42-8D71-F9DEE79C98A1}" dt="2023-04-11T20:47:31.329" v="6" actId="20577"/>
          <ac:spMkLst>
            <pc:docMk/>
            <pc:sldMk cId="1841637846" sldId="258"/>
            <ac:spMk id="3" creationId="{8C250A99-C5AA-8B75-6520-9D3F693A2291}"/>
          </ac:spMkLst>
        </pc:spChg>
      </pc:sldChg>
      <pc:sldChg chg="modSp">
        <pc:chgData name="Abhishek Rana" userId="S::w0790459@myscc.ca::a32739ac-5055-4107-bd60-3559d20035fb" providerId="AD" clId="Web-{564F4FF9-11E8-4B42-8D71-F9DEE79C98A1}" dt="2023-04-11T20:46:25.080" v="4" actId="14100"/>
        <pc:sldMkLst>
          <pc:docMk/>
          <pc:sldMk cId="2933272437" sldId="277"/>
        </pc:sldMkLst>
        <pc:spChg chg="mod">
          <ac:chgData name="Abhishek Rana" userId="S::w0790459@myscc.ca::a32739ac-5055-4107-bd60-3559d20035fb" providerId="AD" clId="Web-{564F4FF9-11E8-4B42-8D71-F9DEE79C98A1}" dt="2023-04-11T20:46:12.923" v="2" actId="20577"/>
          <ac:spMkLst>
            <pc:docMk/>
            <pc:sldMk cId="2933272437" sldId="277"/>
            <ac:spMk id="2" creationId="{0C9EA8F0-6164-2803-4AD9-5AADCFE96852}"/>
          </ac:spMkLst>
        </pc:spChg>
        <pc:spChg chg="mod">
          <ac:chgData name="Abhishek Rana" userId="S::w0790459@myscc.ca::a32739ac-5055-4107-bd60-3559d20035fb" providerId="AD" clId="Web-{564F4FF9-11E8-4B42-8D71-F9DEE79C98A1}" dt="2023-04-11T20:46:25.080" v="4" actId="14100"/>
          <ac:spMkLst>
            <pc:docMk/>
            <pc:sldMk cId="2933272437" sldId="277"/>
            <ac:spMk id="15" creationId="{C7CC4D63-5BB5-18D5-0104-71256AA9F287}"/>
          </ac:spMkLst>
        </pc:spChg>
      </pc:sldChg>
    </pc:docChg>
  </pc:docChgLst>
  <pc:docChgLst>
    <pc:chgData name="Abhishek Rana" userId="S::w0790459@myscc.ca::a32739ac-5055-4107-bd60-3559d20035fb" providerId="AD" clId="Web-{967D68B7-8C79-427F-A9FE-4D887FBDC83E}"/>
    <pc:docChg chg="modSld">
      <pc:chgData name="Abhishek Rana" userId="S::w0790459@myscc.ca::a32739ac-5055-4107-bd60-3559d20035fb" providerId="AD" clId="Web-{967D68B7-8C79-427F-A9FE-4D887FBDC83E}" dt="2023-04-11T20:39:24.519" v="5"/>
      <pc:docMkLst>
        <pc:docMk/>
      </pc:docMkLst>
      <pc:sldChg chg="addSp delSp modSp">
        <pc:chgData name="Abhishek Rana" userId="S::w0790459@myscc.ca::a32739ac-5055-4107-bd60-3559d20035fb" providerId="AD" clId="Web-{967D68B7-8C79-427F-A9FE-4D887FBDC83E}" dt="2023-04-11T20:39:24.519" v="5"/>
        <pc:sldMkLst>
          <pc:docMk/>
          <pc:sldMk cId="3740933687" sldId="285"/>
        </pc:sldMkLst>
        <pc:picChg chg="add del mod">
          <ac:chgData name="Abhishek Rana" userId="S::w0790459@myscc.ca::a32739ac-5055-4107-bd60-3559d20035fb" providerId="AD" clId="Web-{967D68B7-8C79-427F-A9FE-4D887FBDC83E}" dt="2023-04-11T20:39:24.519" v="5"/>
          <ac:picMkLst>
            <pc:docMk/>
            <pc:sldMk cId="3740933687" sldId="285"/>
            <ac:picMk id="3" creationId="{AEE7B81A-DFD0-82BB-36CC-411E59002C9E}"/>
          </ac:picMkLst>
        </pc:picChg>
        <pc:picChg chg="del">
          <ac:chgData name="Abhishek Rana" userId="S::w0790459@myscc.ca::a32739ac-5055-4107-bd60-3559d20035fb" providerId="AD" clId="Web-{967D68B7-8C79-427F-A9FE-4D887FBDC83E}" dt="2023-04-11T20:38:32.097" v="0"/>
          <ac:picMkLst>
            <pc:docMk/>
            <pc:sldMk cId="3740933687" sldId="285"/>
            <ac:picMk id="4" creationId="{C874DA7B-EF19-52BE-6F48-5CB4FCDBAE18}"/>
          </ac:picMkLst>
        </pc:picChg>
      </pc:sldChg>
    </pc:docChg>
  </pc:docChgLst>
  <pc:docChgLst>
    <pc:chgData name="Abhishek Rana" userId="S::w0790459@myscc.ca::a32739ac-5055-4107-bd60-3559d20035fb" providerId="AD" clId="Web-{42B9BD56-9B2E-449B-8E71-ED1E4FB68BF0}"/>
    <pc:docChg chg="modSld sldOrd">
      <pc:chgData name="Abhishek Rana" userId="S::w0790459@myscc.ca::a32739ac-5055-4107-bd60-3559d20035fb" providerId="AD" clId="Web-{42B9BD56-9B2E-449B-8E71-ED1E4FB68BF0}" dt="2023-04-11T20:52:01.142" v="20"/>
      <pc:docMkLst>
        <pc:docMk/>
      </pc:docMkLst>
      <pc:sldChg chg="modSp">
        <pc:chgData name="Abhishek Rana" userId="S::w0790459@myscc.ca::a32739ac-5055-4107-bd60-3559d20035fb" providerId="AD" clId="Web-{42B9BD56-9B2E-449B-8E71-ED1E4FB68BF0}" dt="2023-04-11T20:49:38.331" v="4" actId="14100"/>
        <pc:sldMkLst>
          <pc:docMk/>
          <pc:sldMk cId="659091959" sldId="282"/>
        </pc:sldMkLst>
        <pc:spChg chg="mod">
          <ac:chgData name="Abhishek Rana" userId="S::w0790459@myscc.ca::a32739ac-5055-4107-bd60-3559d20035fb" providerId="AD" clId="Web-{42B9BD56-9B2E-449B-8E71-ED1E4FB68BF0}" dt="2023-04-11T20:49:38.331" v="4" actId="14100"/>
          <ac:spMkLst>
            <pc:docMk/>
            <pc:sldMk cId="659091959" sldId="282"/>
            <ac:spMk id="2" creationId="{C99E2EE9-B3AF-C594-6ABF-C2A3C5413465}"/>
          </ac:spMkLst>
        </pc:spChg>
      </pc:sldChg>
      <pc:sldChg chg="addSp delSp modSp ord">
        <pc:chgData name="Abhishek Rana" userId="S::w0790459@myscc.ca::a32739ac-5055-4107-bd60-3559d20035fb" providerId="AD" clId="Web-{42B9BD56-9B2E-449B-8E71-ED1E4FB68BF0}" dt="2023-04-11T20:52:01.142" v="20"/>
        <pc:sldMkLst>
          <pc:docMk/>
          <pc:sldMk cId="2566644767" sldId="286"/>
        </pc:sldMkLst>
        <pc:spChg chg="mod">
          <ac:chgData name="Abhishek Rana" userId="S::w0790459@myscc.ca::a32739ac-5055-4107-bd60-3559d20035fb" providerId="AD" clId="Web-{42B9BD56-9B2E-449B-8E71-ED1E4FB68BF0}" dt="2023-04-11T20:51:54.142" v="19" actId="20577"/>
          <ac:spMkLst>
            <pc:docMk/>
            <pc:sldMk cId="2566644767" sldId="286"/>
            <ac:spMk id="2" creationId="{FE997AAF-953A-EBCE-EB0B-4A85B867F889}"/>
          </ac:spMkLst>
        </pc:spChg>
        <pc:spChg chg="add del mod">
          <ac:chgData name="Abhishek Rana" userId="S::w0790459@myscc.ca::a32739ac-5055-4107-bd60-3559d20035fb" providerId="AD" clId="Web-{42B9BD56-9B2E-449B-8E71-ED1E4FB68BF0}" dt="2023-04-11T20:50:52.659" v="8"/>
          <ac:spMkLst>
            <pc:docMk/>
            <pc:sldMk cId="2566644767" sldId="286"/>
            <ac:spMk id="5" creationId="{0B78DDF7-C59E-C38A-436D-DCE491206F20}"/>
          </ac:spMkLst>
        </pc:spChg>
        <pc:spChg chg="add del mod">
          <ac:chgData name="Abhishek Rana" userId="S::w0790459@myscc.ca::a32739ac-5055-4107-bd60-3559d20035fb" providerId="AD" clId="Web-{42B9BD56-9B2E-449B-8E71-ED1E4FB68BF0}" dt="2023-04-11T20:51:20.627" v="10"/>
          <ac:spMkLst>
            <pc:docMk/>
            <pc:sldMk cId="2566644767" sldId="286"/>
            <ac:spMk id="8" creationId="{C75DEF56-203B-8F32-073D-FF1D6AC8AEE7}"/>
          </ac:spMkLst>
        </pc:spChg>
        <pc:picChg chg="add del">
          <ac:chgData name="Abhishek Rana" userId="S::w0790459@myscc.ca::a32739ac-5055-4107-bd60-3559d20035fb" providerId="AD" clId="Web-{42B9BD56-9B2E-449B-8E71-ED1E4FB68BF0}" dt="2023-04-11T20:50:55.971" v="9"/>
          <ac:picMkLst>
            <pc:docMk/>
            <pc:sldMk cId="2566644767" sldId="286"/>
            <ac:picMk id="4" creationId="{6E3AFFDC-0E72-97A8-31A0-77DD37E51F41}"/>
          </ac:picMkLst>
        </pc:picChg>
        <pc:picChg chg="add del mod ord">
          <ac:chgData name="Abhishek Rana" userId="S::w0790459@myscc.ca::a32739ac-5055-4107-bd60-3559d20035fb" providerId="AD" clId="Web-{42B9BD56-9B2E-449B-8E71-ED1E4FB68BF0}" dt="2023-04-11T20:50:50.690" v="7"/>
          <ac:picMkLst>
            <pc:docMk/>
            <pc:sldMk cId="2566644767" sldId="286"/>
            <ac:picMk id="6" creationId="{A79A039F-196C-023F-AAE7-CADD43C46469}"/>
          </ac:picMkLst>
        </pc:picChg>
        <pc:picChg chg="add mod">
          <ac:chgData name="Abhishek Rana" userId="S::w0790459@myscc.ca::a32739ac-5055-4107-bd60-3559d20035fb" providerId="AD" clId="Web-{42B9BD56-9B2E-449B-8E71-ED1E4FB68BF0}" dt="2023-04-11T20:51:44.424" v="15" actId="1076"/>
          <ac:picMkLst>
            <pc:docMk/>
            <pc:sldMk cId="2566644767" sldId="286"/>
            <ac:picMk id="10" creationId="{E023E235-F5E4-0D43-9AB1-A1BBEEA812F4}"/>
          </ac:picMkLst>
        </pc:picChg>
      </pc:sldChg>
    </pc:docChg>
  </pc:docChgLst>
  <pc:docChgLst>
    <pc:chgData name="Abhishek Rana" userId="S::w0790459@myscc.ca::a32739ac-5055-4107-bd60-3559d20035fb" providerId="AD" clId="Web-{10B94715-7355-4333-B636-30787EB1140C}"/>
    <pc:docChg chg="delSld modSld">
      <pc:chgData name="Abhishek Rana" userId="S::w0790459@myscc.ca::a32739ac-5055-4107-bd60-3559d20035fb" providerId="AD" clId="Web-{10B94715-7355-4333-B636-30787EB1140C}" dt="2023-04-11T20:54:45.008" v="13"/>
      <pc:docMkLst>
        <pc:docMk/>
      </pc:docMkLst>
      <pc:sldChg chg="del">
        <pc:chgData name="Abhishek Rana" userId="S::w0790459@myscc.ca::a32739ac-5055-4107-bd60-3559d20035fb" providerId="AD" clId="Web-{10B94715-7355-4333-B636-30787EB1140C}" dt="2023-04-11T20:54:45.008" v="13"/>
        <pc:sldMkLst>
          <pc:docMk/>
          <pc:sldMk cId="659091959" sldId="282"/>
        </pc:sldMkLst>
      </pc:sldChg>
      <pc:sldChg chg="addSp delSp modSp">
        <pc:chgData name="Abhishek Rana" userId="S::w0790459@myscc.ca::a32739ac-5055-4107-bd60-3559d20035fb" providerId="AD" clId="Web-{10B94715-7355-4333-B636-30787EB1140C}" dt="2023-04-11T20:53:54.821" v="12" actId="14100"/>
        <pc:sldMkLst>
          <pc:docMk/>
          <pc:sldMk cId="791413366" sldId="283"/>
        </pc:sldMkLst>
        <pc:spChg chg="mod">
          <ac:chgData name="Abhishek Rana" userId="S::w0790459@myscc.ca::a32739ac-5055-4107-bd60-3559d20035fb" providerId="AD" clId="Web-{10B94715-7355-4333-B636-30787EB1140C}" dt="2023-04-11T20:53:49.072" v="10" actId="1076"/>
          <ac:spMkLst>
            <pc:docMk/>
            <pc:sldMk cId="791413366" sldId="283"/>
            <ac:spMk id="2" creationId="{C804B829-C9B4-D138-6D6B-EEFFE519EDF7}"/>
          </ac:spMkLst>
        </pc:spChg>
        <pc:spChg chg="add del mod">
          <ac:chgData name="Abhishek Rana" userId="S::w0790459@myscc.ca::a32739ac-5055-4107-bd60-3559d20035fb" providerId="AD" clId="Web-{10B94715-7355-4333-B636-30787EB1140C}" dt="2023-04-11T20:53:03.291" v="3"/>
          <ac:spMkLst>
            <pc:docMk/>
            <pc:sldMk cId="791413366" sldId="283"/>
            <ac:spMk id="5" creationId="{087CC99B-45D4-F5B6-F285-DE4777976D74}"/>
          </ac:spMkLst>
        </pc:spChg>
        <pc:picChg chg="del">
          <ac:chgData name="Abhishek Rana" userId="S::w0790459@myscc.ca::a32739ac-5055-4107-bd60-3559d20035fb" providerId="AD" clId="Web-{10B94715-7355-4333-B636-30787EB1140C}" dt="2023-04-11T20:52:56.681" v="0"/>
          <ac:picMkLst>
            <pc:docMk/>
            <pc:sldMk cId="791413366" sldId="283"/>
            <ac:picMk id="4" creationId="{01B9D76D-9DCC-97CD-B93A-F669CB1E1FDD}"/>
          </ac:picMkLst>
        </pc:picChg>
        <pc:picChg chg="add del mod ord">
          <ac:chgData name="Abhishek Rana" userId="S::w0790459@myscc.ca::a32739ac-5055-4107-bd60-3559d20035fb" providerId="AD" clId="Web-{10B94715-7355-4333-B636-30787EB1140C}" dt="2023-04-11T20:53:00.041" v="2"/>
          <ac:picMkLst>
            <pc:docMk/>
            <pc:sldMk cId="791413366" sldId="283"/>
            <ac:picMk id="6" creationId="{2CA94540-DCD7-FBB1-A55A-7AA5ACF35A39}"/>
          </ac:picMkLst>
        </pc:picChg>
        <pc:picChg chg="add mod">
          <ac:chgData name="Abhishek Rana" userId="S::w0790459@myscc.ca::a32739ac-5055-4107-bd60-3559d20035fb" providerId="AD" clId="Web-{10B94715-7355-4333-B636-30787EB1140C}" dt="2023-04-11T20:53:54.821" v="12" actId="14100"/>
          <ac:picMkLst>
            <pc:docMk/>
            <pc:sldMk cId="791413366" sldId="283"/>
            <ac:picMk id="7" creationId="{4FAA1733-5250-1F7B-4C7B-615512882888}"/>
          </ac:picMkLst>
        </pc:picChg>
      </pc:sldChg>
    </pc:docChg>
  </pc:docChgLst>
  <pc:docChgLst>
    <pc:chgData name="Abhishek Rana" userId="S::w0790459@myscc.ca::a32739ac-5055-4107-bd60-3559d20035fb" providerId="AD" clId="Web-{1C82EE75-2985-47CA-AF37-D6D12B1153F2}"/>
    <pc:docChg chg="addSld modSld">
      <pc:chgData name="Abhishek Rana" userId="S::w0790459@myscc.ca::a32739ac-5055-4107-bd60-3559d20035fb" providerId="AD" clId="Web-{1C82EE75-2985-47CA-AF37-D6D12B1153F2}" dt="2023-04-11T20:43:18.556" v="20"/>
      <pc:docMkLst>
        <pc:docMk/>
      </pc:docMkLst>
      <pc:sldChg chg="addSp modSp">
        <pc:chgData name="Abhishek Rana" userId="S::w0790459@myscc.ca::a32739ac-5055-4107-bd60-3559d20035fb" providerId="AD" clId="Web-{1C82EE75-2985-47CA-AF37-D6D12B1153F2}" dt="2023-04-11T20:42:21.696" v="4" actId="14100"/>
        <pc:sldMkLst>
          <pc:docMk/>
          <pc:sldMk cId="3740933687" sldId="285"/>
        </pc:sldMkLst>
        <pc:picChg chg="add mod">
          <ac:chgData name="Abhishek Rana" userId="S::w0790459@myscc.ca::a32739ac-5055-4107-bd60-3559d20035fb" providerId="AD" clId="Web-{1C82EE75-2985-47CA-AF37-D6D12B1153F2}" dt="2023-04-11T20:42:21.696" v="4" actId="14100"/>
          <ac:picMkLst>
            <pc:docMk/>
            <pc:sldMk cId="3740933687" sldId="285"/>
            <ac:picMk id="3" creationId="{944FCEF7-04D8-AD1D-E1C9-E3B84EAD95ED}"/>
          </ac:picMkLst>
        </pc:picChg>
      </pc:sldChg>
      <pc:sldChg chg="delSp modSp add replId">
        <pc:chgData name="Abhishek Rana" userId="S::w0790459@myscc.ca::a32739ac-5055-4107-bd60-3559d20035fb" providerId="AD" clId="Web-{1C82EE75-2985-47CA-AF37-D6D12B1153F2}" dt="2023-04-11T20:43:18.556" v="20"/>
        <pc:sldMkLst>
          <pc:docMk/>
          <pc:sldMk cId="942682253" sldId="298"/>
        </pc:sldMkLst>
        <pc:spChg chg="mod">
          <ac:chgData name="Abhishek Rana" userId="S::w0790459@myscc.ca::a32739ac-5055-4107-bd60-3559d20035fb" providerId="AD" clId="Web-{1C82EE75-2985-47CA-AF37-D6D12B1153F2}" dt="2023-04-11T20:43:14.728" v="19" actId="20577"/>
          <ac:spMkLst>
            <pc:docMk/>
            <pc:sldMk cId="942682253" sldId="298"/>
            <ac:spMk id="2" creationId="{18BD4948-2081-6EEC-3195-C7831D9F50D4}"/>
          </ac:spMkLst>
        </pc:spChg>
        <pc:picChg chg="del">
          <ac:chgData name="Abhishek Rana" userId="S::w0790459@myscc.ca::a32739ac-5055-4107-bd60-3559d20035fb" providerId="AD" clId="Web-{1C82EE75-2985-47CA-AF37-D6D12B1153F2}" dt="2023-04-11T20:43:18.556" v="20"/>
          <ac:picMkLst>
            <pc:docMk/>
            <pc:sldMk cId="942682253" sldId="298"/>
            <ac:picMk id="3" creationId="{944FCEF7-04D8-AD1D-E1C9-E3B84EAD95E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2_6E1C06DB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2_6E1C06DB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8E4-884A-B924-024846C8BC2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38E4-884A-B924-024846C8BC2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8E4-884A-B924-024846C8BC2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8E4-884A-B924-024846C8BC2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8E4-884A-B924-024846C8BC2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8E4-884A-B924-024846C8BC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Mobile Application</c:v>
                </c:pt>
                <c:pt idx="1">
                  <c:v>Hardware (GPS)</c:v>
                </c:pt>
                <c:pt idx="2">
                  <c:v>Database</c:v>
                </c:pt>
                <c:pt idx="3">
                  <c:v>Training</c:v>
                </c:pt>
                <c:pt idx="4">
                  <c:v>Technical Support</c:v>
                </c:pt>
                <c:pt idx="5">
                  <c:v>Testing (Test1 / Test2)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70000</c:v>
                </c:pt>
                <c:pt idx="1">
                  <c:v>15000</c:v>
                </c:pt>
                <c:pt idx="2">
                  <c:v>20000</c:v>
                </c:pt>
                <c:pt idx="3">
                  <c:v>15000</c:v>
                </c:pt>
                <c:pt idx="4">
                  <c:v>9000</c:v>
                </c:pt>
                <c:pt idx="5">
                  <c:v>18000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4-884A-B924-024846C8BC2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124A6-CC45-497B-A9ED-F28552E7B95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A194B0C-2268-45E1-9E0F-C33560232B1C}">
      <dgm:prSet/>
      <dgm:spPr/>
      <dgm:t>
        <a:bodyPr/>
        <a:lstStyle/>
        <a:p>
          <a:r>
            <a:rPr lang="en-US" dirty="0"/>
            <a:t>1. Problem Statement</a:t>
          </a:r>
        </a:p>
      </dgm:t>
    </dgm:pt>
    <dgm:pt modelId="{5273E158-EE27-460B-A318-8F12E04FB7E5}" type="parTrans" cxnId="{409591C1-5993-4C28-A947-8FBACB8803DD}">
      <dgm:prSet/>
      <dgm:spPr/>
      <dgm:t>
        <a:bodyPr/>
        <a:lstStyle/>
        <a:p>
          <a:endParaRPr lang="en-US"/>
        </a:p>
      </dgm:t>
    </dgm:pt>
    <dgm:pt modelId="{DB1228B7-3021-4CAC-A1C6-09D25D5B04FD}" type="sibTrans" cxnId="{409591C1-5993-4C28-A947-8FBACB8803DD}">
      <dgm:prSet/>
      <dgm:spPr/>
      <dgm:t>
        <a:bodyPr/>
        <a:lstStyle/>
        <a:p>
          <a:endParaRPr lang="en-US"/>
        </a:p>
      </dgm:t>
    </dgm:pt>
    <dgm:pt modelId="{C93D7684-B6DA-497B-9AB1-D5EE95FA642C}">
      <dgm:prSet/>
      <dgm:spPr/>
      <dgm:t>
        <a:bodyPr/>
        <a:lstStyle/>
        <a:p>
          <a:r>
            <a:rPr lang="en-US" dirty="0"/>
            <a:t>2. Summary</a:t>
          </a:r>
        </a:p>
      </dgm:t>
    </dgm:pt>
    <dgm:pt modelId="{41D98586-CA51-4B3B-8D1A-C2EA6E449B1A}" type="parTrans" cxnId="{1C1CFA02-08F0-4EA3-9CC5-3735EBDB46CF}">
      <dgm:prSet/>
      <dgm:spPr/>
      <dgm:t>
        <a:bodyPr/>
        <a:lstStyle/>
        <a:p>
          <a:endParaRPr lang="en-US"/>
        </a:p>
      </dgm:t>
    </dgm:pt>
    <dgm:pt modelId="{A082B9DA-FC0F-461F-A3F3-0ACBA220CE69}" type="sibTrans" cxnId="{1C1CFA02-08F0-4EA3-9CC5-3735EBDB46CF}">
      <dgm:prSet/>
      <dgm:spPr/>
      <dgm:t>
        <a:bodyPr/>
        <a:lstStyle/>
        <a:p>
          <a:endParaRPr lang="en-US"/>
        </a:p>
      </dgm:t>
    </dgm:pt>
    <dgm:pt modelId="{61535E6A-47BE-437D-A672-C387A862F5D1}">
      <dgm:prSet/>
      <dgm:spPr/>
      <dgm:t>
        <a:bodyPr/>
        <a:lstStyle/>
        <a:p>
          <a:r>
            <a:rPr lang="en-US" dirty="0"/>
            <a:t>3. Goals</a:t>
          </a:r>
        </a:p>
      </dgm:t>
    </dgm:pt>
    <dgm:pt modelId="{51E955AB-88BB-498B-B80D-2D9BC899C8D8}" type="parTrans" cxnId="{C8C195E3-728B-4BCB-9A7F-24E7ED322C21}">
      <dgm:prSet/>
      <dgm:spPr/>
      <dgm:t>
        <a:bodyPr/>
        <a:lstStyle/>
        <a:p>
          <a:endParaRPr lang="en-US"/>
        </a:p>
      </dgm:t>
    </dgm:pt>
    <dgm:pt modelId="{7458B1F3-D2DE-4196-8D17-AB00EF825F9F}" type="sibTrans" cxnId="{C8C195E3-728B-4BCB-9A7F-24E7ED322C21}">
      <dgm:prSet/>
      <dgm:spPr/>
      <dgm:t>
        <a:bodyPr/>
        <a:lstStyle/>
        <a:p>
          <a:endParaRPr lang="en-US"/>
        </a:p>
      </dgm:t>
    </dgm:pt>
    <dgm:pt modelId="{53A8ED27-1BCC-4231-8FB5-1176222811C3}">
      <dgm:prSet/>
      <dgm:spPr/>
      <dgm:t>
        <a:bodyPr/>
        <a:lstStyle/>
        <a:p>
          <a:r>
            <a:rPr lang="en-US" dirty="0"/>
            <a:t>4. Risk and Issues</a:t>
          </a:r>
        </a:p>
      </dgm:t>
    </dgm:pt>
    <dgm:pt modelId="{955111C3-443A-49E7-9A90-890DFE772758}" type="parTrans" cxnId="{C5197083-E161-4D6B-B7BC-1AD735451AC7}">
      <dgm:prSet/>
      <dgm:spPr/>
      <dgm:t>
        <a:bodyPr/>
        <a:lstStyle/>
        <a:p>
          <a:endParaRPr lang="en-US"/>
        </a:p>
      </dgm:t>
    </dgm:pt>
    <dgm:pt modelId="{87082959-528B-4F2C-BB5A-2B529269B4BC}" type="sibTrans" cxnId="{C5197083-E161-4D6B-B7BC-1AD735451AC7}">
      <dgm:prSet/>
      <dgm:spPr/>
      <dgm:t>
        <a:bodyPr/>
        <a:lstStyle/>
        <a:p>
          <a:endParaRPr lang="en-US"/>
        </a:p>
      </dgm:t>
    </dgm:pt>
    <dgm:pt modelId="{3E3DBEC6-5257-4F03-B5DA-2DE3511543CD}">
      <dgm:prSet/>
      <dgm:spPr/>
      <dgm:t>
        <a:bodyPr/>
        <a:lstStyle/>
        <a:p>
          <a:r>
            <a:rPr lang="en-US" dirty="0"/>
            <a:t>5. Data and Metrics</a:t>
          </a:r>
        </a:p>
      </dgm:t>
    </dgm:pt>
    <dgm:pt modelId="{A77BD722-EE68-4586-B15F-A17B7AA0A0D1}" type="parTrans" cxnId="{A41347D6-0DCA-46A8-90E5-16216674CB90}">
      <dgm:prSet/>
      <dgm:spPr/>
      <dgm:t>
        <a:bodyPr/>
        <a:lstStyle/>
        <a:p>
          <a:endParaRPr lang="en-US"/>
        </a:p>
      </dgm:t>
    </dgm:pt>
    <dgm:pt modelId="{F0DC2A2C-78B2-415C-8C93-932A0417D773}" type="sibTrans" cxnId="{A41347D6-0DCA-46A8-90E5-16216674CB90}">
      <dgm:prSet/>
      <dgm:spPr/>
      <dgm:t>
        <a:bodyPr/>
        <a:lstStyle/>
        <a:p>
          <a:endParaRPr lang="en-US"/>
        </a:p>
      </dgm:t>
    </dgm:pt>
    <dgm:pt modelId="{68D2A6E2-0FE1-401D-B124-CA460A8E89F8}">
      <dgm:prSet/>
      <dgm:spPr/>
      <dgm:t>
        <a:bodyPr/>
        <a:lstStyle/>
        <a:p>
          <a:r>
            <a:rPr lang="en-US" dirty="0"/>
            <a:t>6. Results</a:t>
          </a:r>
        </a:p>
      </dgm:t>
    </dgm:pt>
    <dgm:pt modelId="{E5674364-8963-4780-BF10-F46D5D2CBA76}" type="parTrans" cxnId="{79F6A485-0618-4157-A316-9F075FB07A48}">
      <dgm:prSet/>
      <dgm:spPr/>
      <dgm:t>
        <a:bodyPr/>
        <a:lstStyle/>
        <a:p>
          <a:endParaRPr lang="en-US"/>
        </a:p>
      </dgm:t>
    </dgm:pt>
    <dgm:pt modelId="{8D2A6387-0686-49F8-A92F-F5F30CBBEFF2}" type="sibTrans" cxnId="{79F6A485-0618-4157-A316-9F075FB07A48}">
      <dgm:prSet/>
      <dgm:spPr/>
      <dgm:t>
        <a:bodyPr/>
        <a:lstStyle/>
        <a:p>
          <a:endParaRPr lang="en-US"/>
        </a:p>
      </dgm:t>
    </dgm:pt>
    <dgm:pt modelId="{3AE7A8F8-3309-4861-9233-ECEE226A03DF}">
      <dgm:prSet/>
      <dgm:spPr/>
      <dgm:t>
        <a:bodyPr/>
        <a:lstStyle/>
        <a:p>
          <a:r>
            <a:rPr lang="en-US" dirty="0"/>
            <a:t>7. Dashboard</a:t>
          </a:r>
        </a:p>
      </dgm:t>
    </dgm:pt>
    <dgm:pt modelId="{50301406-3C06-4B3A-8C58-257D27A5F745}" type="parTrans" cxnId="{1C209F1A-E2B2-492B-B8AF-0752CD1DE421}">
      <dgm:prSet/>
      <dgm:spPr/>
      <dgm:t>
        <a:bodyPr/>
        <a:lstStyle/>
        <a:p>
          <a:endParaRPr lang="en-US"/>
        </a:p>
      </dgm:t>
    </dgm:pt>
    <dgm:pt modelId="{2BB0E60F-2361-47C2-8478-522D33069D6B}" type="sibTrans" cxnId="{1C209F1A-E2B2-492B-B8AF-0752CD1DE421}">
      <dgm:prSet/>
      <dgm:spPr/>
      <dgm:t>
        <a:bodyPr/>
        <a:lstStyle/>
        <a:p>
          <a:endParaRPr lang="en-US"/>
        </a:p>
      </dgm:t>
    </dgm:pt>
    <dgm:pt modelId="{4425C985-D144-44B5-9D49-1FCC38C6E2F5}">
      <dgm:prSet/>
      <dgm:spPr/>
      <dgm:t>
        <a:bodyPr/>
        <a:lstStyle/>
        <a:p>
          <a:r>
            <a:rPr lang="en-US" dirty="0"/>
            <a:t>8. Timeline</a:t>
          </a:r>
        </a:p>
      </dgm:t>
    </dgm:pt>
    <dgm:pt modelId="{D8CA99B8-F161-40BA-8738-F022453994F5}" type="parTrans" cxnId="{35B1FB96-394E-4B04-8F5D-4956B64B2327}">
      <dgm:prSet/>
      <dgm:spPr/>
      <dgm:t>
        <a:bodyPr/>
        <a:lstStyle/>
        <a:p>
          <a:endParaRPr lang="en-US"/>
        </a:p>
      </dgm:t>
    </dgm:pt>
    <dgm:pt modelId="{89123B9C-CBE5-4C73-8F8C-D9053F5623CE}" type="sibTrans" cxnId="{35B1FB96-394E-4B04-8F5D-4956B64B2327}">
      <dgm:prSet/>
      <dgm:spPr/>
      <dgm:t>
        <a:bodyPr/>
        <a:lstStyle/>
        <a:p>
          <a:endParaRPr lang="en-US"/>
        </a:p>
      </dgm:t>
    </dgm:pt>
    <dgm:pt modelId="{FE343E27-67F8-4809-BAFB-F758030E161E}">
      <dgm:prSet/>
      <dgm:spPr/>
      <dgm:t>
        <a:bodyPr/>
        <a:lstStyle/>
        <a:p>
          <a:r>
            <a:rPr lang="en-US" dirty="0"/>
            <a:t>9. Budget</a:t>
          </a:r>
        </a:p>
      </dgm:t>
    </dgm:pt>
    <dgm:pt modelId="{F9E7EF1B-981A-4DD5-A7EB-530E84B4ABAC}" type="parTrans" cxnId="{9164A2FC-0BE4-4DD0-907D-4105EA5203C9}">
      <dgm:prSet/>
      <dgm:spPr/>
      <dgm:t>
        <a:bodyPr/>
        <a:lstStyle/>
        <a:p>
          <a:endParaRPr lang="en-US"/>
        </a:p>
      </dgm:t>
    </dgm:pt>
    <dgm:pt modelId="{CE70C778-8763-41B4-A098-EF1AFA617B7C}" type="sibTrans" cxnId="{9164A2FC-0BE4-4DD0-907D-4105EA5203C9}">
      <dgm:prSet/>
      <dgm:spPr/>
      <dgm:t>
        <a:bodyPr/>
        <a:lstStyle/>
        <a:p>
          <a:endParaRPr lang="en-US"/>
        </a:p>
      </dgm:t>
    </dgm:pt>
    <dgm:pt modelId="{47138813-C59B-4266-A68C-71A82B7B20E1}">
      <dgm:prSet/>
      <dgm:spPr/>
      <dgm:t>
        <a:bodyPr/>
        <a:lstStyle/>
        <a:p>
          <a:r>
            <a:rPr lang="en-US" dirty="0"/>
            <a:t>10. Future Work</a:t>
          </a:r>
        </a:p>
      </dgm:t>
    </dgm:pt>
    <dgm:pt modelId="{4EE0F785-FFAD-4CD3-BB5A-9BB7FF4D3DFC}" type="parTrans" cxnId="{45AC99C8-07A7-42C8-8DEA-7FC6B73E815C}">
      <dgm:prSet/>
      <dgm:spPr/>
      <dgm:t>
        <a:bodyPr/>
        <a:lstStyle/>
        <a:p>
          <a:endParaRPr lang="en-US"/>
        </a:p>
      </dgm:t>
    </dgm:pt>
    <dgm:pt modelId="{46156669-A5E5-4BCF-9403-8EB948E1E39C}" type="sibTrans" cxnId="{45AC99C8-07A7-42C8-8DEA-7FC6B73E815C}">
      <dgm:prSet/>
      <dgm:spPr/>
      <dgm:t>
        <a:bodyPr/>
        <a:lstStyle/>
        <a:p>
          <a:endParaRPr lang="en-US"/>
        </a:p>
      </dgm:t>
    </dgm:pt>
    <dgm:pt modelId="{CE39FCE0-3CEE-47E2-B94A-9F70D4B80ADB}">
      <dgm:prSet/>
      <dgm:spPr/>
      <dgm:t>
        <a:bodyPr/>
        <a:lstStyle/>
        <a:p>
          <a:r>
            <a:rPr lang="en-US" dirty="0"/>
            <a:t>11. Conclusion</a:t>
          </a:r>
        </a:p>
      </dgm:t>
    </dgm:pt>
    <dgm:pt modelId="{492C38CA-39C1-4B4F-B1C5-F50C4CD50CB2}" type="parTrans" cxnId="{F02C5CC3-BAE2-453D-9FAD-8A8B7560222D}">
      <dgm:prSet/>
      <dgm:spPr/>
      <dgm:t>
        <a:bodyPr/>
        <a:lstStyle/>
        <a:p>
          <a:endParaRPr lang="en-US"/>
        </a:p>
      </dgm:t>
    </dgm:pt>
    <dgm:pt modelId="{DF3D1AAD-AFB1-43A1-A4D9-1406F6FED4EE}" type="sibTrans" cxnId="{F02C5CC3-BAE2-453D-9FAD-8A8B7560222D}">
      <dgm:prSet/>
      <dgm:spPr/>
      <dgm:t>
        <a:bodyPr/>
        <a:lstStyle/>
        <a:p>
          <a:endParaRPr lang="en-US"/>
        </a:p>
      </dgm:t>
    </dgm:pt>
    <dgm:pt modelId="{118DAA71-04CD-114E-B41B-96E7B9B41F8C}" type="pres">
      <dgm:prSet presAssocID="{D10124A6-CC45-497B-A9ED-F28552E7B953}" presName="linear" presStyleCnt="0">
        <dgm:presLayoutVars>
          <dgm:animLvl val="lvl"/>
          <dgm:resizeHandles val="exact"/>
        </dgm:presLayoutVars>
      </dgm:prSet>
      <dgm:spPr/>
    </dgm:pt>
    <dgm:pt modelId="{5FB83B12-09EF-3045-A4F5-E3C99FA994FC}" type="pres">
      <dgm:prSet presAssocID="{6A194B0C-2268-45E1-9E0F-C33560232B1C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4BFA5EDB-824A-CF4C-8553-A3B0924228B3}" type="pres">
      <dgm:prSet presAssocID="{DB1228B7-3021-4CAC-A1C6-09D25D5B04FD}" presName="spacer" presStyleCnt="0"/>
      <dgm:spPr/>
    </dgm:pt>
    <dgm:pt modelId="{4885BE23-9E07-DC4B-A3B4-1486C1CAB86A}" type="pres">
      <dgm:prSet presAssocID="{C93D7684-B6DA-497B-9AB1-D5EE95FA642C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78E8A225-BF76-9640-9868-5E07062D575C}" type="pres">
      <dgm:prSet presAssocID="{A082B9DA-FC0F-461F-A3F3-0ACBA220CE69}" presName="spacer" presStyleCnt="0"/>
      <dgm:spPr/>
    </dgm:pt>
    <dgm:pt modelId="{FA857A82-75BC-A042-8D24-CC0F59B9FBE3}" type="pres">
      <dgm:prSet presAssocID="{61535E6A-47BE-437D-A672-C387A862F5D1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809B7995-EAFB-B141-BF5D-55F1866D45D3}" type="pres">
      <dgm:prSet presAssocID="{7458B1F3-D2DE-4196-8D17-AB00EF825F9F}" presName="spacer" presStyleCnt="0"/>
      <dgm:spPr/>
    </dgm:pt>
    <dgm:pt modelId="{941786BE-6E30-EE48-84EF-F995644AC24F}" type="pres">
      <dgm:prSet presAssocID="{53A8ED27-1BCC-4231-8FB5-1176222811C3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BE6A46F-4EB5-F44F-AE8D-8C651014B841}" type="pres">
      <dgm:prSet presAssocID="{87082959-528B-4F2C-BB5A-2B529269B4BC}" presName="spacer" presStyleCnt="0"/>
      <dgm:spPr/>
    </dgm:pt>
    <dgm:pt modelId="{3A5C1342-83F4-2744-9F63-F1180239083E}" type="pres">
      <dgm:prSet presAssocID="{3E3DBEC6-5257-4F03-B5DA-2DE3511543C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9C46E1A5-B0A2-AB40-8C10-3CD41F86C9EF}" type="pres">
      <dgm:prSet presAssocID="{F0DC2A2C-78B2-415C-8C93-932A0417D773}" presName="spacer" presStyleCnt="0"/>
      <dgm:spPr/>
    </dgm:pt>
    <dgm:pt modelId="{30CC007A-9178-9A41-A47E-BDF7957C7193}" type="pres">
      <dgm:prSet presAssocID="{68D2A6E2-0FE1-401D-B124-CA460A8E89F8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287CB39F-4CE5-4C4B-9BCC-27AD7FA287AD}" type="pres">
      <dgm:prSet presAssocID="{8D2A6387-0686-49F8-A92F-F5F30CBBEFF2}" presName="spacer" presStyleCnt="0"/>
      <dgm:spPr/>
    </dgm:pt>
    <dgm:pt modelId="{987A80FF-AE0E-334B-8197-564F040D20D1}" type="pres">
      <dgm:prSet presAssocID="{3AE7A8F8-3309-4861-9233-ECEE226A03DF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AAEB8D27-F352-2C4C-B79B-1939124D0212}" type="pres">
      <dgm:prSet presAssocID="{2BB0E60F-2361-47C2-8478-522D33069D6B}" presName="spacer" presStyleCnt="0"/>
      <dgm:spPr/>
    </dgm:pt>
    <dgm:pt modelId="{9462EFCC-BCFB-5944-A6E7-C1F1FAD78A65}" type="pres">
      <dgm:prSet presAssocID="{4425C985-D144-44B5-9D49-1FCC38C6E2F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02E450FE-8D93-8B4F-82A9-CDEF41298AE9}" type="pres">
      <dgm:prSet presAssocID="{89123B9C-CBE5-4C73-8F8C-D9053F5623CE}" presName="spacer" presStyleCnt="0"/>
      <dgm:spPr/>
    </dgm:pt>
    <dgm:pt modelId="{9333E888-59E8-D04C-891A-3901DDAFDC98}" type="pres">
      <dgm:prSet presAssocID="{FE343E27-67F8-4809-BAFB-F758030E161E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D4998982-3257-A34A-87F0-A7ECABC2E83F}" type="pres">
      <dgm:prSet presAssocID="{CE70C778-8763-41B4-A098-EF1AFA617B7C}" presName="spacer" presStyleCnt="0"/>
      <dgm:spPr/>
    </dgm:pt>
    <dgm:pt modelId="{184DFC5E-2968-244C-A123-C4C804E1EE9D}" type="pres">
      <dgm:prSet presAssocID="{47138813-C59B-4266-A68C-71A82B7B20E1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012C8986-0C9E-2543-9808-7FF77F3BE74D}" type="pres">
      <dgm:prSet presAssocID="{46156669-A5E5-4BCF-9403-8EB948E1E39C}" presName="spacer" presStyleCnt="0"/>
      <dgm:spPr/>
    </dgm:pt>
    <dgm:pt modelId="{62B809E4-5B2C-3140-8A1E-924A0CB37B96}" type="pres">
      <dgm:prSet presAssocID="{CE39FCE0-3CEE-47E2-B94A-9F70D4B80ADB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1C1CFA02-08F0-4EA3-9CC5-3735EBDB46CF}" srcId="{D10124A6-CC45-497B-A9ED-F28552E7B953}" destId="{C93D7684-B6DA-497B-9AB1-D5EE95FA642C}" srcOrd="1" destOrd="0" parTransId="{41D98586-CA51-4B3B-8D1A-C2EA6E449B1A}" sibTransId="{A082B9DA-FC0F-461F-A3F3-0ACBA220CE69}"/>
    <dgm:cxn modelId="{1F124408-9216-7045-B592-9786F26C7363}" type="presOf" srcId="{6A194B0C-2268-45E1-9E0F-C33560232B1C}" destId="{5FB83B12-09EF-3045-A4F5-E3C99FA994FC}" srcOrd="0" destOrd="0" presId="urn:microsoft.com/office/officeart/2005/8/layout/vList2"/>
    <dgm:cxn modelId="{820DCC0F-B521-1147-BAB4-CCF3B76E25AA}" type="presOf" srcId="{D10124A6-CC45-497B-A9ED-F28552E7B953}" destId="{118DAA71-04CD-114E-B41B-96E7B9B41F8C}" srcOrd="0" destOrd="0" presId="urn:microsoft.com/office/officeart/2005/8/layout/vList2"/>
    <dgm:cxn modelId="{1C209F1A-E2B2-492B-B8AF-0752CD1DE421}" srcId="{D10124A6-CC45-497B-A9ED-F28552E7B953}" destId="{3AE7A8F8-3309-4861-9233-ECEE226A03DF}" srcOrd="6" destOrd="0" parTransId="{50301406-3C06-4B3A-8C58-257D27A5F745}" sibTransId="{2BB0E60F-2361-47C2-8478-522D33069D6B}"/>
    <dgm:cxn modelId="{107DC365-FCE8-4B4E-AD22-7EC88656A18F}" type="presOf" srcId="{68D2A6E2-0FE1-401D-B124-CA460A8E89F8}" destId="{30CC007A-9178-9A41-A47E-BDF7957C7193}" srcOrd="0" destOrd="0" presId="urn:microsoft.com/office/officeart/2005/8/layout/vList2"/>
    <dgm:cxn modelId="{0170E85A-B6D9-AC42-ABAF-078246E86FD2}" type="presOf" srcId="{47138813-C59B-4266-A68C-71A82B7B20E1}" destId="{184DFC5E-2968-244C-A123-C4C804E1EE9D}" srcOrd="0" destOrd="0" presId="urn:microsoft.com/office/officeart/2005/8/layout/vList2"/>
    <dgm:cxn modelId="{C5197083-E161-4D6B-B7BC-1AD735451AC7}" srcId="{D10124A6-CC45-497B-A9ED-F28552E7B953}" destId="{53A8ED27-1BCC-4231-8FB5-1176222811C3}" srcOrd="3" destOrd="0" parTransId="{955111C3-443A-49E7-9A90-890DFE772758}" sibTransId="{87082959-528B-4F2C-BB5A-2B529269B4BC}"/>
    <dgm:cxn modelId="{79F6A485-0618-4157-A316-9F075FB07A48}" srcId="{D10124A6-CC45-497B-A9ED-F28552E7B953}" destId="{68D2A6E2-0FE1-401D-B124-CA460A8E89F8}" srcOrd="5" destOrd="0" parTransId="{E5674364-8963-4780-BF10-F46D5D2CBA76}" sibTransId="{8D2A6387-0686-49F8-A92F-F5F30CBBEFF2}"/>
    <dgm:cxn modelId="{35B1FB96-394E-4B04-8F5D-4956B64B2327}" srcId="{D10124A6-CC45-497B-A9ED-F28552E7B953}" destId="{4425C985-D144-44B5-9D49-1FCC38C6E2F5}" srcOrd="7" destOrd="0" parTransId="{D8CA99B8-F161-40BA-8738-F022453994F5}" sibTransId="{89123B9C-CBE5-4C73-8F8C-D9053F5623CE}"/>
    <dgm:cxn modelId="{535D8A9A-9BAC-1941-B311-A853B90BBC04}" type="presOf" srcId="{FE343E27-67F8-4809-BAFB-F758030E161E}" destId="{9333E888-59E8-D04C-891A-3901DDAFDC98}" srcOrd="0" destOrd="0" presId="urn:microsoft.com/office/officeart/2005/8/layout/vList2"/>
    <dgm:cxn modelId="{387415AE-7517-8748-A0B9-24CD9E4F4431}" type="presOf" srcId="{4425C985-D144-44B5-9D49-1FCC38C6E2F5}" destId="{9462EFCC-BCFB-5944-A6E7-C1F1FAD78A65}" srcOrd="0" destOrd="0" presId="urn:microsoft.com/office/officeart/2005/8/layout/vList2"/>
    <dgm:cxn modelId="{AC8493B4-B431-BB48-8ACC-5696B01ECF92}" type="presOf" srcId="{61535E6A-47BE-437D-A672-C387A862F5D1}" destId="{FA857A82-75BC-A042-8D24-CC0F59B9FBE3}" srcOrd="0" destOrd="0" presId="urn:microsoft.com/office/officeart/2005/8/layout/vList2"/>
    <dgm:cxn modelId="{409591C1-5993-4C28-A947-8FBACB8803DD}" srcId="{D10124A6-CC45-497B-A9ED-F28552E7B953}" destId="{6A194B0C-2268-45E1-9E0F-C33560232B1C}" srcOrd="0" destOrd="0" parTransId="{5273E158-EE27-460B-A318-8F12E04FB7E5}" sibTransId="{DB1228B7-3021-4CAC-A1C6-09D25D5B04FD}"/>
    <dgm:cxn modelId="{C18E1EC2-595D-624D-A5BA-3143C76BA221}" type="presOf" srcId="{3E3DBEC6-5257-4F03-B5DA-2DE3511543CD}" destId="{3A5C1342-83F4-2744-9F63-F1180239083E}" srcOrd="0" destOrd="0" presId="urn:microsoft.com/office/officeart/2005/8/layout/vList2"/>
    <dgm:cxn modelId="{F02C5CC3-BAE2-453D-9FAD-8A8B7560222D}" srcId="{D10124A6-CC45-497B-A9ED-F28552E7B953}" destId="{CE39FCE0-3CEE-47E2-B94A-9F70D4B80ADB}" srcOrd="10" destOrd="0" parTransId="{492C38CA-39C1-4B4F-B1C5-F50C4CD50CB2}" sibTransId="{DF3D1AAD-AFB1-43A1-A4D9-1406F6FED4EE}"/>
    <dgm:cxn modelId="{5D7DFCC7-34E1-5345-818B-D2E6D5EB8654}" type="presOf" srcId="{3AE7A8F8-3309-4861-9233-ECEE226A03DF}" destId="{987A80FF-AE0E-334B-8197-564F040D20D1}" srcOrd="0" destOrd="0" presId="urn:microsoft.com/office/officeart/2005/8/layout/vList2"/>
    <dgm:cxn modelId="{45AC99C8-07A7-42C8-8DEA-7FC6B73E815C}" srcId="{D10124A6-CC45-497B-A9ED-F28552E7B953}" destId="{47138813-C59B-4266-A68C-71A82B7B20E1}" srcOrd="9" destOrd="0" parTransId="{4EE0F785-FFAD-4CD3-BB5A-9BB7FF4D3DFC}" sibTransId="{46156669-A5E5-4BCF-9403-8EB948E1E39C}"/>
    <dgm:cxn modelId="{A41347D6-0DCA-46A8-90E5-16216674CB90}" srcId="{D10124A6-CC45-497B-A9ED-F28552E7B953}" destId="{3E3DBEC6-5257-4F03-B5DA-2DE3511543CD}" srcOrd="4" destOrd="0" parTransId="{A77BD722-EE68-4586-B15F-A17B7AA0A0D1}" sibTransId="{F0DC2A2C-78B2-415C-8C93-932A0417D773}"/>
    <dgm:cxn modelId="{2A4B70D7-581E-C049-8925-25CA5525DA86}" type="presOf" srcId="{C93D7684-B6DA-497B-9AB1-D5EE95FA642C}" destId="{4885BE23-9E07-DC4B-A3B4-1486C1CAB86A}" srcOrd="0" destOrd="0" presId="urn:microsoft.com/office/officeart/2005/8/layout/vList2"/>
    <dgm:cxn modelId="{C8C195E3-728B-4BCB-9A7F-24E7ED322C21}" srcId="{D10124A6-CC45-497B-A9ED-F28552E7B953}" destId="{61535E6A-47BE-437D-A672-C387A862F5D1}" srcOrd="2" destOrd="0" parTransId="{51E955AB-88BB-498B-B80D-2D9BC899C8D8}" sibTransId="{7458B1F3-D2DE-4196-8D17-AB00EF825F9F}"/>
    <dgm:cxn modelId="{A23D70F4-D0E5-8C45-8E77-15F6B91125FD}" type="presOf" srcId="{CE39FCE0-3CEE-47E2-B94A-9F70D4B80ADB}" destId="{62B809E4-5B2C-3140-8A1E-924A0CB37B96}" srcOrd="0" destOrd="0" presId="urn:microsoft.com/office/officeart/2005/8/layout/vList2"/>
    <dgm:cxn modelId="{1015C8F8-CCFC-544B-894B-7E367035D18A}" type="presOf" srcId="{53A8ED27-1BCC-4231-8FB5-1176222811C3}" destId="{941786BE-6E30-EE48-84EF-F995644AC24F}" srcOrd="0" destOrd="0" presId="urn:microsoft.com/office/officeart/2005/8/layout/vList2"/>
    <dgm:cxn modelId="{9164A2FC-0BE4-4DD0-907D-4105EA5203C9}" srcId="{D10124A6-CC45-497B-A9ED-F28552E7B953}" destId="{FE343E27-67F8-4809-BAFB-F758030E161E}" srcOrd="8" destOrd="0" parTransId="{F9E7EF1B-981A-4DD5-A7EB-530E84B4ABAC}" sibTransId="{CE70C778-8763-41B4-A098-EF1AFA617B7C}"/>
    <dgm:cxn modelId="{623936CE-38F7-5743-B8CD-68D13ED3E28D}" type="presParOf" srcId="{118DAA71-04CD-114E-B41B-96E7B9B41F8C}" destId="{5FB83B12-09EF-3045-A4F5-E3C99FA994FC}" srcOrd="0" destOrd="0" presId="urn:microsoft.com/office/officeart/2005/8/layout/vList2"/>
    <dgm:cxn modelId="{FEE1E553-381A-9146-ACA3-660FEE9FD18C}" type="presParOf" srcId="{118DAA71-04CD-114E-B41B-96E7B9B41F8C}" destId="{4BFA5EDB-824A-CF4C-8553-A3B0924228B3}" srcOrd="1" destOrd="0" presId="urn:microsoft.com/office/officeart/2005/8/layout/vList2"/>
    <dgm:cxn modelId="{AC354DAF-7C60-E548-969A-AA70A67E147A}" type="presParOf" srcId="{118DAA71-04CD-114E-B41B-96E7B9B41F8C}" destId="{4885BE23-9E07-DC4B-A3B4-1486C1CAB86A}" srcOrd="2" destOrd="0" presId="urn:microsoft.com/office/officeart/2005/8/layout/vList2"/>
    <dgm:cxn modelId="{B140ED29-BB23-1F45-A2E8-2B82580D782F}" type="presParOf" srcId="{118DAA71-04CD-114E-B41B-96E7B9B41F8C}" destId="{78E8A225-BF76-9640-9868-5E07062D575C}" srcOrd="3" destOrd="0" presId="urn:microsoft.com/office/officeart/2005/8/layout/vList2"/>
    <dgm:cxn modelId="{06361059-713A-8A47-B5B3-788BCF72937F}" type="presParOf" srcId="{118DAA71-04CD-114E-B41B-96E7B9B41F8C}" destId="{FA857A82-75BC-A042-8D24-CC0F59B9FBE3}" srcOrd="4" destOrd="0" presId="urn:microsoft.com/office/officeart/2005/8/layout/vList2"/>
    <dgm:cxn modelId="{A99D08AF-BD1F-A841-83BA-3254E906BA81}" type="presParOf" srcId="{118DAA71-04CD-114E-B41B-96E7B9B41F8C}" destId="{809B7995-EAFB-B141-BF5D-55F1866D45D3}" srcOrd="5" destOrd="0" presId="urn:microsoft.com/office/officeart/2005/8/layout/vList2"/>
    <dgm:cxn modelId="{8EFE8DBF-4BD5-004E-9107-CEC4A4C0C36E}" type="presParOf" srcId="{118DAA71-04CD-114E-B41B-96E7B9B41F8C}" destId="{941786BE-6E30-EE48-84EF-F995644AC24F}" srcOrd="6" destOrd="0" presId="urn:microsoft.com/office/officeart/2005/8/layout/vList2"/>
    <dgm:cxn modelId="{81309FBB-5562-794E-9CB3-57084F1B0B68}" type="presParOf" srcId="{118DAA71-04CD-114E-B41B-96E7B9B41F8C}" destId="{1BE6A46F-4EB5-F44F-AE8D-8C651014B841}" srcOrd="7" destOrd="0" presId="urn:microsoft.com/office/officeart/2005/8/layout/vList2"/>
    <dgm:cxn modelId="{C286CEB4-9472-DE41-936D-7446CCCB2522}" type="presParOf" srcId="{118DAA71-04CD-114E-B41B-96E7B9B41F8C}" destId="{3A5C1342-83F4-2744-9F63-F1180239083E}" srcOrd="8" destOrd="0" presId="urn:microsoft.com/office/officeart/2005/8/layout/vList2"/>
    <dgm:cxn modelId="{DE2DEBFF-6B58-D641-B66C-4979BB973A2E}" type="presParOf" srcId="{118DAA71-04CD-114E-B41B-96E7B9B41F8C}" destId="{9C46E1A5-B0A2-AB40-8C10-3CD41F86C9EF}" srcOrd="9" destOrd="0" presId="urn:microsoft.com/office/officeart/2005/8/layout/vList2"/>
    <dgm:cxn modelId="{4F2FF674-9AAF-354F-ADEB-FBCCA0CBFAC8}" type="presParOf" srcId="{118DAA71-04CD-114E-B41B-96E7B9B41F8C}" destId="{30CC007A-9178-9A41-A47E-BDF7957C7193}" srcOrd="10" destOrd="0" presId="urn:microsoft.com/office/officeart/2005/8/layout/vList2"/>
    <dgm:cxn modelId="{E2CA822B-7C88-1B41-8A36-ABEA39D6FEE4}" type="presParOf" srcId="{118DAA71-04CD-114E-B41B-96E7B9B41F8C}" destId="{287CB39F-4CE5-4C4B-9BCC-27AD7FA287AD}" srcOrd="11" destOrd="0" presId="urn:microsoft.com/office/officeart/2005/8/layout/vList2"/>
    <dgm:cxn modelId="{EEB7E129-7F3D-6942-833D-7FB89E7EBC7A}" type="presParOf" srcId="{118DAA71-04CD-114E-B41B-96E7B9B41F8C}" destId="{987A80FF-AE0E-334B-8197-564F040D20D1}" srcOrd="12" destOrd="0" presId="urn:microsoft.com/office/officeart/2005/8/layout/vList2"/>
    <dgm:cxn modelId="{A36B00D4-D000-5A4F-9128-B6CF935ED8AA}" type="presParOf" srcId="{118DAA71-04CD-114E-B41B-96E7B9B41F8C}" destId="{AAEB8D27-F352-2C4C-B79B-1939124D0212}" srcOrd="13" destOrd="0" presId="urn:microsoft.com/office/officeart/2005/8/layout/vList2"/>
    <dgm:cxn modelId="{3CCD2CD4-1F03-CC41-A1AF-6A38F27F695C}" type="presParOf" srcId="{118DAA71-04CD-114E-B41B-96E7B9B41F8C}" destId="{9462EFCC-BCFB-5944-A6E7-C1F1FAD78A65}" srcOrd="14" destOrd="0" presId="urn:microsoft.com/office/officeart/2005/8/layout/vList2"/>
    <dgm:cxn modelId="{618EB235-0BEA-204E-9715-183337EDE408}" type="presParOf" srcId="{118DAA71-04CD-114E-B41B-96E7B9B41F8C}" destId="{02E450FE-8D93-8B4F-82A9-CDEF41298AE9}" srcOrd="15" destOrd="0" presId="urn:microsoft.com/office/officeart/2005/8/layout/vList2"/>
    <dgm:cxn modelId="{3784B36C-2A92-1248-913B-DD107792E793}" type="presParOf" srcId="{118DAA71-04CD-114E-B41B-96E7B9B41F8C}" destId="{9333E888-59E8-D04C-891A-3901DDAFDC98}" srcOrd="16" destOrd="0" presId="urn:microsoft.com/office/officeart/2005/8/layout/vList2"/>
    <dgm:cxn modelId="{9545D98A-92DD-6247-B87D-32035BF22EF2}" type="presParOf" srcId="{118DAA71-04CD-114E-B41B-96E7B9B41F8C}" destId="{D4998982-3257-A34A-87F0-A7ECABC2E83F}" srcOrd="17" destOrd="0" presId="urn:microsoft.com/office/officeart/2005/8/layout/vList2"/>
    <dgm:cxn modelId="{A9C93314-D66B-F349-ACBB-4D39E7E3672E}" type="presParOf" srcId="{118DAA71-04CD-114E-B41B-96E7B9B41F8C}" destId="{184DFC5E-2968-244C-A123-C4C804E1EE9D}" srcOrd="18" destOrd="0" presId="urn:microsoft.com/office/officeart/2005/8/layout/vList2"/>
    <dgm:cxn modelId="{44B3A9A8-917D-8348-A174-4F3F909A9E2D}" type="presParOf" srcId="{118DAA71-04CD-114E-B41B-96E7B9B41F8C}" destId="{012C8986-0C9E-2543-9808-7FF77F3BE74D}" srcOrd="19" destOrd="0" presId="urn:microsoft.com/office/officeart/2005/8/layout/vList2"/>
    <dgm:cxn modelId="{EFFFCEBA-D373-5C49-B6BD-44F67822F0EE}" type="presParOf" srcId="{118DAA71-04CD-114E-B41B-96E7B9B41F8C}" destId="{62B809E4-5B2C-3140-8A1E-924A0CB37B96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B7ACFA-33C1-49EB-BBD3-2CB978B7843B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41243E-9605-4241-ABE5-7FB3F65F1CB4}">
      <dgm:prSet/>
      <dgm:spPr/>
      <dgm:t>
        <a:bodyPr/>
        <a:lstStyle/>
        <a:p>
          <a:pPr rtl="0"/>
          <a:r>
            <a:rPr lang="en-US" b="1" dirty="0"/>
            <a:t>Strength:</a:t>
          </a:r>
          <a:r>
            <a:rPr lang="en-US" b="1" dirty="0">
              <a:latin typeface="Franklin Gothic Heavy"/>
            </a:rPr>
            <a:t> </a:t>
          </a:r>
          <a:endParaRPr lang="en-US" b="1" dirty="0"/>
        </a:p>
        <a:p>
          <a:endParaRPr lang="en-US" b="1"/>
        </a:p>
        <a:p>
          <a:r>
            <a:rPr lang="en-CA" dirty="0"/>
            <a:t>Provide essential transportation to the community</a:t>
          </a:r>
          <a:endParaRPr lang="en-US" dirty="0"/>
        </a:p>
      </dgm:t>
    </dgm:pt>
    <dgm:pt modelId="{AAB9529B-65A1-44EE-82C6-E5FF6B5C45EA}" type="parTrans" cxnId="{81D2A55E-7D54-4BB7-9D2A-862FE2F2F5EE}">
      <dgm:prSet/>
      <dgm:spPr/>
      <dgm:t>
        <a:bodyPr/>
        <a:lstStyle/>
        <a:p>
          <a:endParaRPr lang="en-US"/>
        </a:p>
      </dgm:t>
    </dgm:pt>
    <dgm:pt modelId="{C274578C-D68C-4C0C-B81F-D22D6DDDBC09}" type="sibTrans" cxnId="{81D2A55E-7D54-4BB7-9D2A-862FE2F2F5EE}">
      <dgm:prSet/>
      <dgm:spPr/>
      <dgm:t>
        <a:bodyPr/>
        <a:lstStyle/>
        <a:p>
          <a:endParaRPr lang="en-US"/>
        </a:p>
      </dgm:t>
    </dgm:pt>
    <dgm:pt modelId="{FAC5E970-0138-4F0A-B7EC-F09D3690CCDF}">
      <dgm:prSet/>
      <dgm:spPr/>
      <dgm:t>
        <a:bodyPr/>
        <a:lstStyle/>
        <a:p>
          <a:r>
            <a:rPr lang="en-US" b="1" dirty="0"/>
            <a:t>Weakness</a:t>
          </a:r>
          <a:r>
            <a:rPr lang="en-US" dirty="0"/>
            <a:t>:</a:t>
          </a:r>
        </a:p>
        <a:p>
          <a:r>
            <a:rPr lang="en-US"/>
            <a:t> </a:t>
          </a:r>
        </a:p>
        <a:p>
          <a:r>
            <a:rPr lang="en-CA" dirty="0"/>
            <a:t>Limited Routes and frequency of service to the community</a:t>
          </a:r>
          <a:endParaRPr lang="en-US" dirty="0"/>
        </a:p>
      </dgm:t>
    </dgm:pt>
    <dgm:pt modelId="{506CE297-F1CA-4C16-9E0F-279C31109419}" type="parTrans" cxnId="{116771DC-175D-44BB-BC9C-8E5EE7798A56}">
      <dgm:prSet/>
      <dgm:spPr/>
      <dgm:t>
        <a:bodyPr/>
        <a:lstStyle/>
        <a:p>
          <a:endParaRPr lang="en-US"/>
        </a:p>
      </dgm:t>
    </dgm:pt>
    <dgm:pt modelId="{6ED845A3-FA4F-4284-9B5E-88E3F3CBDA4C}" type="sibTrans" cxnId="{116771DC-175D-44BB-BC9C-8E5EE7798A56}">
      <dgm:prSet/>
      <dgm:spPr/>
      <dgm:t>
        <a:bodyPr/>
        <a:lstStyle/>
        <a:p>
          <a:endParaRPr lang="en-US"/>
        </a:p>
      </dgm:t>
    </dgm:pt>
    <dgm:pt modelId="{E9EF3E84-DFDE-420B-B462-61314A59B2A0}">
      <dgm:prSet/>
      <dgm:spPr/>
      <dgm:t>
        <a:bodyPr/>
        <a:lstStyle/>
        <a:p>
          <a:r>
            <a:rPr lang="en-CA" b="1" dirty="0"/>
            <a:t>Opportunities:</a:t>
          </a:r>
        </a:p>
        <a:p>
          <a:endParaRPr lang="en-CA"/>
        </a:p>
        <a:p>
          <a:pPr rtl="0"/>
          <a:r>
            <a:rPr lang="en-CA" b="1" dirty="0">
              <a:latin typeface="Franklin Gothic Heavy"/>
            </a:rPr>
            <a:t> </a:t>
          </a:r>
          <a:r>
            <a:rPr lang="en-CA" dirty="0"/>
            <a:t>The potential to introduce new technologies and solutions that can enhance the transit experience for riders</a:t>
          </a:r>
          <a:endParaRPr lang="en-US" dirty="0"/>
        </a:p>
      </dgm:t>
    </dgm:pt>
    <dgm:pt modelId="{EDCBB5E2-5FC8-4EBD-B376-6A6130487353}" type="parTrans" cxnId="{533B4B61-5DFB-4AF3-8C7B-83ED6AB1A9AC}">
      <dgm:prSet/>
      <dgm:spPr/>
      <dgm:t>
        <a:bodyPr/>
        <a:lstStyle/>
        <a:p>
          <a:endParaRPr lang="en-US"/>
        </a:p>
      </dgm:t>
    </dgm:pt>
    <dgm:pt modelId="{B2D3721A-893E-4845-BC8E-A51DD63ADBB3}" type="sibTrans" cxnId="{533B4B61-5DFB-4AF3-8C7B-83ED6AB1A9AC}">
      <dgm:prSet/>
      <dgm:spPr/>
      <dgm:t>
        <a:bodyPr/>
        <a:lstStyle/>
        <a:p>
          <a:endParaRPr lang="en-US"/>
        </a:p>
      </dgm:t>
    </dgm:pt>
    <dgm:pt modelId="{5AEA0A98-7B5B-47AF-B5BB-083A5CB7A579}">
      <dgm:prSet/>
      <dgm:spPr/>
      <dgm:t>
        <a:bodyPr/>
        <a:lstStyle/>
        <a:p>
          <a:pPr rtl="0"/>
          <a:r>
            <a:rPr lang="en-CA" b="1" dirty="0"/>
            <a:t>Threats:</a:t>
          </a:r>
          <a:r>
            <a:rPr lang="en-CA" b="1" dirty="0">
              <a:latin typeface="Franklin Gothic Heavy"/>
            </a:rPr>
            <a:t> </a:t>
          </a:r>
          <a:endParaRPr lang="en-CA" b="1" dirty="0"/>
        </a:p>
        <a:p>
          <a:endParaRPr lang="en-CA" b="1"/>
        </a:p>
        <a:p>
          <a:r>
            <a:rPr lang="en-CA" dirty="0"/>
            <a:t>Increased competition from other transportation providers</a:t>
          </a:r>
          <a:endParaRPr lang="en-US" dirty="0"/>
        </a:p>
      </dgm:t>
    </dgm:pt>
    <dgm:pt modelId="{E99E8E22-C4B6-4204-AFEE-38E10071CD7F}" type="parTrans" cxnId="{67DF68BA-588E-4161-8927-57D15A0B7801}">
      <dgm:prSet/>
      <dgm:spPr/>
      <dgm:t>
        <a:bodyPr/>
        <a:lstStyle/>
        <a:p>
          <a:endParaRPr lang="en-US"/>
        </a:p>
      </dgm:t>
    </dgm:pt>
    <dgm:pt modelId="{C02C9A9B-4356-436B-A0A7-96AFE849B4FA}" type="sibTrans" cxnId="{67DF68BA-588E-4161-8927-57D15A0B7801}">
      <dgm:prSet/>
      <dgm:spPr/>
      <dgm:t>
        <a:bodyPr/>
        <a:lstStyle/>
        <a:p>
          <a:endParaRPr lang="en-US"/>
        </a:p>
      </dgm:t>
    </dgm:pt>
    <dgm:pt modelId="{CD2EAD64-26BD-E742-A36B-09A20317EA2D}" type="pres">
      <dgm:prSet presAssocID="{90B7ACFA-33C1-49EB-BBD3-2CB978B7843B}" presName="matrix" presStyleCnt="0">
        <dgm:presLayoutVars>
          <dgm:chMax val="1"/>
          <dgm:dir/>
          <dgm:resizeHandles val="exact"/>
        </dgm:presLayoutVars>
      </dgm:prSet>
      <dgm:spPr/>
    </dgm:pt>
    <dgm:pt modelId="{452CC361-F1DB-D34D-B813-5D8FCB524BDE}" type="pres">
      <dgm:prSet presAssocID="{90B7ACFA-33C1-49EB-BBD3-2CB978B7843B}" presName="diamond" presStyleLbl="bgShp" presStyleIdx="0" presStyleCnt="1"/>
      <dgm:spPr/>
    </dgm:pt>
    <dgm:pt modelId="{F495E835-AF42-874E-B539-04459E6F1F2F}" type="pres">
      <dgm:prSet presAssocID="{90B7ACFA-33C1-49EB-BBD3-2CB978B7843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02489A-340D-BE41-8331-B5242788D2A7}" type="pres">
      <dgm:prSet presAssocID="{90B7ACFA-33C1-49EB-BBD3-2CB978B7843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1EC33BD-6EF7-9143-8DF6-392317637BE8}" type="pres">
      <dgm:prSet presAssocID="{90B7ACFA-33C1-49EB-BBD3-2CB978B7843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6F04C12-0F8D-AE4C-B375-2A69234C49AA}" type="pres">
      <dgm:prSet presAssocID="{90B7ACFA-33C1-49EB-BBD3-2CB978B7843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1D2A55E-7D54-4BB7-9D2A-862FE2F2F5EE}" srcId="{90B7ACFA-33C1-49EB-BBD3-2CB978B7843B}" destId="{1041243E-9605-4241-ABE5-7FB3F65F1CB4}" srcOrd="0" destOrd="0" parTransId="{AAB9529B-65A1-44EE-82C6-E5FF6B5C45EA}" sibTransId="{C274578C-D68C-4C0C-B81F-D22D6DDDBC09}"/>
    <dgm:cxn modelId="{533B4B61-5DFB-4AF3-8C7B-83ED6AB1A9AC}" srcId="{90B7ACFA-33C1-49EB-BBD3-2CB978B7843B}" destId="{E9EF3E84-DFDE-420B-B462-61314A59B2A0}" srcOrd="2" destOrd="0" parTransId="{EDCBB5E2-5FC8-4EBD-B376-6A6130487353}" sibTransId="{B2D3721A-893E-4845-BC8E-A51DD63ADBB3}"/>
    <dgm:cxn modelId="{0381F377-8A0E-EA4C-8187-5EA41B897D56}" type="presOf" srcId="{FAC5E970-0138-4F0A-B7EC-F09D3690CCDF}" destId="{4C02489A-340D-BE41-8331-B5242788D2A7}" srcOrd="0" destOrd="0" presId="urn:microsoft.com/office/officeart/2005/8/layout/matrix3"/>
    <dgm:cxn modelId="{2F79AA7F-B6C1-F44F-B10E-C34104D06CE4}" type="presOf" srcId="{5AEA0A98-7B5B-47AF-B5BB-083A5CB7A579}" destId="{16F04C12-0F8D-AE4C-B375-2A69234C49AA}" srcOrd="0" destOrd="0" presId="urn:microsoft.com/office/officeart/2005/8/layout/matrix3"/>
    <dgm:cxn modelId="{30CBAF84-A555-FF48-887D-7048026FC7E0}" type="presOf" srcId="{E9EF3E84-DFDE-420B-B462-61314A59B2A0}" destId="{E1EC33BD-6EF7-9143-8DF6-392317637BE8}" srcOrd="0" destOrd="0" presId="urn:microsoft.com/office/officeart/2005/8/layout/matrix3"/>
    <dgm:cxn modelId="{67DF68BA-588E-4161-8927-57D15A0B7801}" srcId="{90B7ACFA-33C1-49EB-BBD3-2CB978B7843B}" destId="{5AEA0A98-7B5B-47AF-B5BB-083A5CB7A579}" srcOrd="3" destOrd="0" parTransId="{E99E8E22-C4B6-4204-AFEE-38E10071CD7F}" sibTransId="{C02C9A9B-4356-436B-A0A7-96AFE849B4FA}"/>
    <dgm:cxn modelId="{B2AEDCC0-0C97-154A-AA78-47DE79EABC24}" type="presOf" srcId="{90B7ACFA-33C1-49EB-BBD3-2CB978B7843B}" destId="{CD2EAD64-26BD-E742-A36B-09A20317EA2D}" srcOrd="0" destOrd="0" presId="urn:microsoft.com/office/officeart/2005/8/layout/matrix3"/>
    <dgm:cxn modelId="{116771DC-175D-44BB-BC9C-8E5EE7798A56}" srcId="{90B7ACFA-33C1-49EB-BBD3-2CB978B7843B}" destId="{FAC5E970-0138-4F0A-B7EC-F09D3690CCDF}" srcOrd="1" destOrd="0" parTransId="{506CE297-F1CA-4C16-9E0F-279C31109419}" sibTransId="{6ED845A3-FA4F-4284-9B5E-88E3F3CBDA4C}"/>
    <dgm:cxn modelId="{E3BEC3F5-B3FA-AA4D-99C8-AD423172A0F3}" type="presOf" srcId="{1041243E-9605-4241-ABE5-7FB3F65F1CB4}" destId="{F495E835-AF42-874E-B539-04459E6F1F2F}" srcOrd="0" destOrd="0" presId="urn:microsoft.com/office/officeart/2005/8/layout/matrix3"/>
    <dgm:cxn modelId="{8099F6B3-F33D-AE4D-A5AC-1E2EFD1BB48F}" type="presParOf" srcId="{CD2EAD64-26BD-E742-A36B-09A20317EA2D}" destId="{452CC361-F1DB-D34D-B813-5D8FCB524BDE}" srcOrd="0" destOrd="0" presId="urn:microsoft.com/office/officeart/2005/8/layout/matrix3"/>
    <dgm:cxn modelId="{1BF20DB1-74B1-2F40-809B-E0BC80DFDB91}" type="presParOf" srcId="{CD2EAD64-26BD-E742-A36B-09A20317EA2D}" destId="{F495E835-AF42-874E-B539-04459E6F1F2F}" srcOrd="1" destOrd="0" presId="urn:microsoft.com/office/officeart/2005/8/layout/matrix3"/>
    <dgm:cxn modelId="{C6293D46-378C-A64D-953B-0966A8784EF5}" type="presParOf" srcId="{CD2EAD64-26BD-E742-A36B-09A20317EA2D}" destId="{4C02489A-340D-BE41-8331-B5242788D2A7}" srcOrd="2" destOrd="0" presId="urn:microsoft.com/office/officeart/2005/8/layout/matrix3"/>
    <dgm:cxn modelId="{028ABF4D-0B66-0442-A0AF-86477C65CB79}" type="presParOf" srcId="{CD2EAD64-26BD-E742-A36B-09A20317EA2D}" destId="{E1EC33BD-6EF7-9143-8DF6-392317637BE8}" srcOrd="3" destOrd="0" presId="urn:microsoft.com/office/officeart/2005/8/layout/matrix3"/>
    <dgm:cxn modelId="{877E798B-35EC-104F-8E4C-1789D20F5819}" type="presParOf" srcId="{CD2EAD64-26BD-E742-A36B-09A20317EA2D}" destId="{16F04C12-0F8D-AE4C-B375-2A69234C49A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C4F58F-CB6F-490A-9109-D8DBF304DF0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7631E69-A699-4CE1-A9EE-3E4CA8F83FB6}">
      <dgm:prSet/>
      <dgm:spPr/>
      <dgm:t>
        <a:bodyPr/>
        <a:lstStyle/>
        <a:p>
          <a:r>
            <a:rPr lang="en-US" b="1" dirty="0"/>
            <a:t>Problem Statement:</a:t>
          </a:r>
        </a:p>
        <a:p>
          <a:pPr rtl="0"/>
          <a:r>
            <a:rPr lang="en-US" b="1" dirty="0">
              <a:latin typeface="Franklin Gothic Heavy"/>
            </a:rPr>
            <a:t> </a:t>
          </a:r>
          <a:r>
            <a:rPr lang="en-US" dirty="0"/>
            <a:t>Transit Windsor aimed to enhance transportation efficiency</a:t>
          </a:r>
          <a:r>
            <a:rPr lang="en-US" dirty="0">
              <a:latin typeface="Franklin Gothic Heavy"/>
            </a:rPr>
            <a:t> </a:t>
          </a:r>
          <a:endParaRPr lang="en-US" dirty="0"/>
        </a:p>
      </dgm:t>
    </dgm:pt>
    <dgm:pt modelId="{C0AAA264-BDE4-420F-8947-385F79C8C787}" type="parTrans" cxnId="{5821EE20-CD56-44BC-ACA2-B63EA76D96F5}">
      <dgm:prSet/>
      <dgm:spPr/>
      <dgm:t>
        <a:bodyPr/>
        <a:lstStyle/>
        <a:p>
          <a:endParaRPr lang="en-US"/>
        </a:p>
      </dgm:t>
    </dgm:pt>
    <dgm:pt modelId="{CAA4A56B-876C-4050-A489-8A29D8691717}" type="sibTrans" cxnId="{5821EE20-CD56-44BC-ACA2-B63EA76D96F5}">
      <dgm:prSet/>
      <dgm:spPr/>
      <dgm:t>
        <a:bodyPr/>
        <a:lstStyle/>
        <a:p>
          <a:endParaRPr lang="en-US"/>
        </a:p>
      </dgm:t>
    </dgm:pt>
    <dgm:pt modelId="{06FE3AAB-E5A5-4D7B-9950-3E47CF6F8685}">
      <dgm:prSet/>
      <dgm:spPr/>
      <dgm:t>
        <a:bodyPr/>
        <a:lstStyle/>
        <a:p>
          <a:pPr rtl="0"/>
          <a:r>
            <a:rPr lang="en-US" b="1" dirty="0"/>
            <a:t>Data Gathering:</a:t>
          </a:r>
          <a:r>
            <a:rPr lang="en-US" b="1" dirty="0">
              <a:latin typeface="Franklin Gothic Heavy"/>
            </a:rPr>
            <a:t> </a:t>
          </a:r>
          <a:endParaRPr lang="en-US" b="1" dirty="0"/>
        </a:p>
        <a:p>
          <a:r>
            <a:rPr lang="en-US" dirty="0"/>
            <a:t>Data collection from Transit Windsor and Prof. John</a:t>
          </a:r>
        </a:p>
      </dgm:t>
    </dgm:pt>
    <dgm:pt modelId="{42390CF9-660B-4216-9B6A-B6BF0EEE0161}" type="parTrans" cxnId="{18C84BD5-F26A-4FCF-9B08-D1D6BF9DE6E9}">
      <dgm:prSet/>
      <dgm:spPr/>
      <dgm:t>
        <a:bodyPr/>
        <a:lstStyle/>
        <a:p>
          <a:endParaRPr lang="en-US"/>
        </a:p>
      </dgm:t>
    </dgm:pt>
    <dgm:pt modelId="{82F6F2C8-78AE-4D9C-8578-17B66B67DE0E}" type="sibTrans" cxnId="{18C84BD5-F26A-4FCF-9B08-D1D6BF9DE6E9}">
      <dgm:prSet/>
      <dgm:spPr/>
      <dgm:t>
        <a:bodyPr/>
        <a:lstStyle/>
        <a:p>
          <a:endParaRPr lang="en-US"/>
        </a:p>
      </dgm:t>
    </dgm:pt>
    <dgm:pt modelId="{E2B26B66-B1E9-4350-B51F-BAA0026654F1}">
      <dgm:prSet/>
      <dgm:spPr/>
      <dgm:t>
        <a:bodyPr/>
        <a:lstStyle/>
        <a:p>
          <a:pPr rtl="0"/>
          <a:r>
            <a:rPr lang="en-US" b="1" dirty="0"/>
            <a:t>Data Assessment:</a:t>
          </a:r>
          <a:r>
            <a:rPr lang="en-US" b="1" dirty="0">
              <a:latin typeface="Franklin Gothic Heavy"/>
            </a:rPr>
            <a:t> </a:t>
          </a:r>
        </a:p>
        <a:p>
          <a:r>
            <a:rPr lang="en-US" dirty="0"/>
            <a:t>Data Assessment was done for further improvements and enhancements</a:t>
          </a:r>
        </a:p>
      </dgm:t>
    </dgm:pt>
    <dgm:pt modelId="{F28FD365-9BE2-40D5-8329-5BD2B1F29EE5}" type="parTrans" cxnId="{E366D599-E843-4E6A-A06D-86D6911FF623}">
      <dgm:prSet/>
      <dgm:spPr/>
      <dgm:t>
        <a:bodyPr/>
        <a:lstStyle/>
        <a:p>
          <a:endParaRPr lang="en-US"/>
        </a:p>
      </dgm:t>
    </dgm:pt>
    <dgm:pt modelId="{AA0A5A50-7F69-4D42-9E17-DE2FCAB9E2B8}" type="sibTrans" cxnId="{E366D599-E843-4E6A-A06D-86D6911FF623}">
      <dgm:prSet/>
      <dgm:spPr/>
      <dgm:t>
        <a:bodyPr/>
        <a:lstStyle/>
        <a:p>
          <a:endParaRPr lang="en-US"/>
        </a:p>
      </dgm:t>
    </dgm:pt>
    <dgm:pt modelId="{4E2721DA-0D83-4546-B501-B6CB99A3FBB1}">
      <dgm:prSet/>
      <dgm:spPr/>
      <dgm:t>
        <a:bodyPr/>
        <a:lstStyle/>
        <a:p>
          <a:pPr rtl="0"/>
          <a:r>
            <a:rPr lang="en-US" b="1" dirty="0"/>
            <a:t>Data Merged:</a:t>
          </a:r>
          <a:r>
            <a:rPr lang="en-US" b="1" dirty="0">
              <a:latin typeface="Franklin Gothic Heavy"/>
            </a:rPr>
            <a:t> </a:t>
          </a:r>
          <a:endParaRPr lang="en-US" b="1" dirty="0"/>
        </a:p>
        <a:p>
          <a:pPr rtl="0"/>
          <a:r>
            <a:rPr lang="en-US" dirty="0"/>
            <a:t>The merged data enabled the identification of valuable insights for improving the transit system.</a:t>
          </a:r>
          <a:r>
            <a:rPr lang="en-US" dirty="0">
              <a:latin typeface="Franklin Gothic Heavy"/>
            </a:rPr>
            <a:t> </a:t>
          </a:r>
          <a:endParaRPr lang="en-US" dirty="0"/>
        </a:p>
      </dgm:t>
    </dgm:pt>
    <dgm:pt modelId="{C6A0D834-FAAA-42F6-847E-B8F25740A753}" type="parTrans" cxnId="{51DDDB6E-F2D1-465B-B625-E3337B312138}">
      <dgm:prSet/>
      <dgm:spPr/>
      <dgm:t>
        <a:bodyPr/>
        <a:lstStyle/>
        <a:p>
          <a:endParaRPr lang="en-US"/>
        </a:p>
      </dgm:t>
    </dgm:pt>
    <dgm:pt modelId="{8B659CCA-CECC-46BD-B74B-AAFFCD8C79A7}" type="sibTrans" cxnId="{51DDDB6E-F2D1-465B-B625-E3337B312138}">
      <dgm:prSet/>
      <dgm:spPr/>
      <dgm:t>
        <a:bodyPr/>
        <a:lstStyle/>
        <a:p>
          <a:endParaRPr lang="en-US"/>
        </a:p>
      </dgm:t>
    </dgm:pt>
    <dgm:pt modelId="{79870EFA-AA63-4C2D-BA6E-00407A9A0909}">
      <dgm:prSet/>
      <dgm:spPr/>
      <dgm:t>
        <a:bodyPr/>
        <a:lstStyle/>
        <a:p>
          <a:r>
            <a:rPr lang="en-US" b="1" dirty="0"/>
            <a:t>Model Selection:</a:t>
          </a:r>
        </a:p>
        <a:p>
          <a:pPr rtl="0"/>
          <a:r>
            <a:rPr lang="en-US" b="1" dirty="0">
              <a:latin typeface="Franklin Gothic Heavy"/>
            </a:rPr>
            <a:t> </a:t>
          </a:r>
          <a:r>
            <a:rPr lang="en-US" dirty="0"/>
            <a:t>Implementing different ML algorithms to improve accuracy and select the most appropriate one.</a:t>
          </a:r>
          <a:r>
            <a:rPr lang="en-US" dirty="0">
              <a:latin typeface="Franklin Gothic Heavy"/>
            </a:rPr>
            <a:t> </a:t>
          </a:r>
          <a:endParaRPr lang="en-US" dirty="0"/>
        </a:p>
      </dgm:t>
    </dgm:pt>
    <dgm:pt modelId="{1DB695CF-1486-464D-8BE3-2AAAD9CF0388}" type="parTrans" cxnId="{62368984-C38D-49FC-850F-176E34AE1A6E}">
      <dgm:prSet/>
      <dgm:spPr/>
      <dgm:t>
        <a:bodyPr/>
        <a:lstStyle/>
        <a:p>
          <a:endParaRPr lang="en-US"/>
        </a:p>
      </dgm:t>
    </dgm:pt>
    <dgm:pt modelId="{E5CBD627-EEF8-4538-BD44-CB72B439E65F}" type="sibTrans" cxnId="{62368984-C38D-49FC-850F-176E34AE1A6E}">
      <dgm:prSet/>
      <dgm:spPr/>
      <dgm:t>
        <a:bodyPr/>
        <a:lstStyle/>
        <a:p>
          <a:endParaRPr lang="en-US"/>
        </a:p>
      </dgm:t>
    </dgm:pt>
    <dgm:pt modelId="{52867FA4-9119-4E0C-84D5-23AB093E6D4F}">
      <dgm:prSet/>
      <dgm:spPr/>
      <dgm:t>
        <a:bodyPr/>
        <a:lstStyle/>
        <a:p>
          <a:pPr rtl="0"/>
          <a:r>
            <a:rPr lang="en-US" b="1" dirty="0"/>
            <a:t>Dashboard:</a:t>
          </a:r>
          <a:r>
            <a:rPr lang="en-US" b="1" dirty="0">
              <a:latin typeface="Franklin Gothic Heavy"/>
            </a:rPr>
            <a:t> </a:t>
          </a:r>
        </a:p>
        <a:p>
          <a:pPr rtl="0"/>
          <a:r>
            <a:rPr lang="en-US" dirty="0"/>
            <a:t>Creation of dashboard for visual representation of data.</a:t>
          </a:r>
          <a:r>
            <a:rPr lang="en-US" dirty="0">
              <a:latin typeface="Franklin Gothic Heavy"/>
            </a:rPr>
            <a:t> </a:t>
          </a:r>
          <a:endParaRPr lang="en-US" dirty="0"/>
        </a:p>
      </dgm:t>
    </dgm:pt>
    <dgm:pt modelId="{209003C6-155E-4CCE-B06F-24022F1EAEE3}" type="parTrans" cxnId="{A70E8098-1AF6-4D6C-8EA8-1579CB9F076D}">
      <dgm:prSet/>
      <dgm:spPr/>
      <dgm:t>
        <a:bodyPr/>
        <a:lstStyle/>
        <a:p>
          <a:endParaRPr lang="en-US"/>
        </a:p>
      </dgm:t>
    </dgm:pt>
    <dgm:pt modelId="{BD3DDBE9-CE6C-401F-84A8-9F43B4C8CD97}" type="sibTrans" cxnId="{A70E8098-1AF6-4D6C-8EA8-1579CB9F076D}">
      <dgm:prSet/>
      <dgm:spPr/>
      <dgm:t>
        <a:bodyPr/>
        <a:lstStyle/>
        <a:p>
          <a:endParaRPr lang="en-US"/>
        </a:p>
      </dgm:t>
    </dgm:pt>
    <dgm:pt modelId="{6243F0E4-3E86-CD49-B74D-A26AFC95C46C}" type="pres">
      <dgm:prSet presAssocID="{94C4F58F-CB6F-490A-9109-D8DBF304DF0E}" presName="Name0" presStyleCnt="0">
        <dgm:presLayoutVars>
          <dgm:dir/>
          <dgm:resizeHandles val="exact"/>
        </dgm:presLayoutVars>
      </dgm:prSet>
      <dgm:spPr/>
    </dgm:pt>
    <dgm:pt modelId="{9967B203-2476-3646-B499-0AD1CE08AC9E}" type="pres">
      <dgm:prSet presAssocID="{47631E69-A699-4CE1-A9EE-3E4CA8F83FB6}" presName="node" presStyleLbl="node1" presStyleIdx="0" presStyleCnt="6">
        <dgm:presLayoutVars>
          <dgm:bulletEnabled val="1"/>
        </dgm:presLayoutVars>
      </dgm:prSet>
      <dgm:spPr/>
    </dgm:pt>
    <dgm:pt modelId="{949DC638-9867-D94C-B675-39D5CF1CF749}" type="pres">
      <dgm:prSet presAssocID="{CAA4A56B-876C-4050-A489-8A29D8691717}" presName="sibTrans" presStyleLbl="sibTrans1D1" presStyleIdx="0" presStyleCnt="5"/>
      <dgm:spPr/>
    </dgm:pt>
    <dgm:pt modelId="{A7614039-F648-E34E-9613-2C817D6E3C8E}" type="pres">
      <dgm:prSet presAssocID="{CAA4A56B-876C-4050-A489-8A29D8691717}" presName="connectorText" presStyleLbl="sibTrans1D1" presStyleIdx="0" presStyleCnt="5"/>
      <dgm:spPr/>
    </dgm:pt>
    <dgm:pt modelId="{06C61B58-F1E5-D945-A01A-D99EBB4E8B9B}" type="pres">
      <dgm:prSet presAssocID="{06FE3AAB-E5A5-4D7B-9950-3E47CF6F8685}" presName="node" presStyleLbl="node1" presStyleIdx="1" presStyleCnt="6">
        <dgm:presLayoutVars>
          <dgm:bulletEnabled val="1"/>
        </dgm:presLayoutVars>
      </dgm:prSet>
      <dgm:spPr/>
    </dgm:pt>
    <dgm:pt modelId="{84DF34C3-3C03-1C4A-ADAE-7820259D5E36}" type="pres">
      <dgm:prSet presAssocID="{82F6F2C8-78AE-4D9C-8578-17B66B67DE0E}" presName="sibTrans" presStyleLbl="sibTrans1D1" presStyleIdx="1" presStyleCnt="5"/>
      <dgm:spPr/>
    </dgm:pt>
    <dgm:pt modelId="{615F2763-6E91-2246-8D4D-027CEB0292D8}" type="pres">
      <dgm:prSet presAssocID="{82F6F2C8-78AE-4D9C-8578-17B66B67DE0E}" presName="connectorText" presStyleLbl="sibTrans1D1" presStyleIdx="1" presStyleCnt="5"/>
      <dgm:spPr/>
    </dgm:pt>
    <dgm:pt modelId="{35BC1278-2EB4-474A-BA99-033CF44FCF07}" type="pres">
      <dgm:prSet presAssocID="{E2B26B66-B1E9-4350-B51F-BAA0026654F1}" presName="node" presStyleLbl="node1" presStyleIdx="2" presStyleCnt="6">
        <dgm:presLayoutVars>
          <dgm:bulletEnabled val="1"/>
        </dgm:presLayoutVars>
      </dgm:prSet>
      <dgm:spPr/>
    </dgm:pt>
    <dgm:pt modelId="{45A9C865-7989-9E49-98DD-A196A6DBF762}" type="pres">
      <dgm:prSet presAssocID="{AA0A5A50-7F69-4D42-9E17-DE2FCAB9E2B8}" presName="sibTrans" presStyleLbl="sibTrans1D1" presStyleIdx="2" presStyleCnt="5"/>
      <dgm:spPr/>
    </dgm:pt>
    <dgm:pt modelId="{67511784-B10E-8E4E-BD74-DB67A8D64666}" type="pres">
      <dgm:prSet presAssocID="{AA0A5A50-7F69-4D42-9E17-DE2FCAB9E2B8}" presName="connectorText" presStyleLbl="sibTrans1D1" presStyleIdx="2" presStyleCnt="5"/>
      <dgm:spPr/>
    </dgm:pt>
    <dgm:pt modelId="{1274E416-8510-1B4D-90FF-6CA224216411}" type="pres">
      <dgm:prSet presAssocID="{4E2721DA-0D83-4546-B501-B6CB99A3FBB1}" presName="node" presStyleLbl="node1" presStyleIdx="3" presStyleCnt="6">
        <dgm:presLayoutVars>
          <dgm:bulletEnabled val="1"/>
        </dgm:presLayoutVars>
      </dgm:prSet>
      <dgm:spPr/>
    </dgm:pt>
    <dgm:pt modelId="{76C3C76F-BA75-B746-989B-CA56F3A0A291}" type="pres">
      <dgm:prSet presAssocID="{8B659CCA-CECC-46BD-B74B-AAFFCD8C79A7}" presName="sibTrans" presStyleLbl="sibTrans1D1" presStyleIdx="3" presStyleCnt="5"/>
      <dgm:spPr/>
    </dgm:pt>
    <dgm:pt modelId="{7C47A55C-9A49-3F42-BD84-CF504DCF0F92}" type="pres">
      <dgm:prSet presAssocID="{8B659CCA-CECC-46BD-B74B-AAFFCD8C79A7}" presName="connectorText" presStyleLbl="sibTrans1D1" presStyleIdx="3" presStyleCnt="5"/>
      <dgm:spPr/>
    </dgm:pt>
    <dgm:pt modelId="{074FA7D3-9429-2A44-9192-1AE0793FD183}" type="pres">
      <dgm:prSet presAssocID="{79870EFA-AA63-4C2D-BA6E-00407A9A0909}" presName="node" presStyleLbl="node1" presStyleIdx="4" presStyleCnt="6">
        <dgm:presLayoutVars>
          <dgm:bulletEnabled val="1"/>
        </dgm:presLayoutVars>
      </dgm:prSet>
      <dgm:spPr/>
    </dgm:pt>
    <dgm:pt modelId="{F7711181-F756-624B-B072-560EAC869C5A}" type="pres">
      <dgm:prSet presAssocID="{E5CBD627-EEF8-4538-BD44-CB72B439E65F}" presName="sibTrans" presStyleLbl="sibTrans1D1" presStyleIdx="4" presStyleCnt="5"/>
      <dgm:spPr/>
    </dgm:pt>
    <dgm:pt modelId="{FF22DA40-8957-D948-9742-8AEFD8408824}" type="pres">
      <dgm:prSet presAssocID="{E5CBD627-EEF8-4538-BD44-CB72B439E65F}" presName="connectorText" presStyleLbl="sibTrans1D1" presStyleIdx="4" presStyleCnt="5"/>
      <dgm:spPr/>
    </dgm:pt>
    <dgm:pt modelId="{25FE3106-5A6D-0F4D-A4CA-0DC5F6093CA1}" type="pres">
      <dgm:prSet presAssocID="{52867FA4-9119-4E0C-84D5-23AB093E6D4F}" presName="node" presStyleLbl="node1" presStyleIdx="5" presStyleCnt="6">
        <dgm:presLayoutVars>
          <dgm:bulletEnabled val="1"/>
        </dgm:presLayoutVars>
      </dgm:prSet>
      <dgm:spPr/>
    </dgm:pt>
  </dgm:ptLst>
  <dgm:cxnLst>
    <dgm:cxn modelId="{D9FA0E01-3375-174D-AB3C-94C06F47714E}" type="presOf" srcId="{79870EFA-AA63-4C2D-BA6E-00407A9A0909}" destId="{074FA7D3-9429-2A44-9192-1AE0793FD183}" srcOrd="0" destOrd="0" presId="urn:microsoft.com/office/officeart/2016/7/layout/RepeatingBendingProcessNew"/>
    <dgm:cxn modelId="{C854FE08-CEFD-4F4B-99CA-E444DBD552BC}" type="presOf" srcId="{E5CBD627-EEF8-4538-BD44-CB72B439E65F}" destId="{FF22DA40-8957-D948-9742-8AEFD8408824}" srcOrd="1" destOrd="0" presId="urn:microsoft.com/office/officeart/2016/7/layout/RepeatingBendingProcessNew"/>
    <dgm:cxn modelId="{5821EE20-CD56-44BC-ACA2-B63EA76D96F5}" srcId="{94C4F58F-CB6F-490A-9109-D8DBF304DF0E}" destId="{47631E69-A699-4CE1-A9EE-3E4CA8F83FB6}" srcOrd="0" destOrd="0" parTransId="{C0AAA264-BDE4-420F-8947-385F79C8C787}" sibTransId="{CAA4A56B-876C-4050-A489-8A29D8691717}"/>
    <dgm:cxn modelId="{B5089567-38F4-0A4F-AE0B-8317378993D5}" type="presOf" srcId="{4E2721DA-0D83-4546-B501-B6CB99A3FBB1}" destId="{1274E416-8510-1B4D-90FF-6CA224216411}" srcOrd="0" destOrd="0" presId="urn:microsoft.com/office/officeart/2016/7/layout/RepeatingBendingProcessNew"/>
    <dgm:cxn modelId="{51DDDB6E-F2D1-465B-B625-E3337B312138}" srcId="{94C4F58F-CB6F-490A-9109-D8DBF304DF0E}" destId="{4E2721DA-0D83-4546-B501-B6CB99A3FBB1}" srcOrd="3" destOrd="0" parTransId="{C6A0D834-FAAA-42F6-847E-B8F25740A753}" sibTransId="{8B659CCA-CECC-46BD-B74B-AAFFCD8C79A7}"/>
    <dgm:cxn modelId="{0FF14373-529E-3F4A-85E8-F6C4AD83CF55}" type="presOf" srcId="{52867FA4-9119-4E0C-84D5-23AB093E6D4F}" destId="{25FE3106-5A6D-0F4D-A4CA-0DC5F6093CA1}" srcOrd="0" destOrd="0" presId="urn:microsoft.com/office/officeart/2016/7/layout/RepeatingBendingProcessNew"/>
    <dgm:cxn modelId="{A38B6355-ED43-A446-BCD2-49BF7986F63B}" type="presOf" srcId="{8B659CCA-CECC-46BD-B74B-AAFFCD8C79A7}" destId="{76C3C76F-BA75-B746-989B-CA56F3A0A291}" srcOrd="0" destOrd="0" presId="urn:microsoft.com/office/officeart/2016/7/layout/RepeatingBendingProcessNew"/>
    <dgm:cxn modelId="{DF408476-BD98-4E4D-A98D-E99D6EA6C916}" type="presOf" srcId="{8B659CCA-CECC-46BD-B74B-AAFFCD8C79A7}" destId="{7C47A55C-9A49-3F42-BD84-CF504DCF0F92}" srcOrd="1" destOrd="0" presId="urn:microsoft.com/office/officeart/2016/7/layout/RepeatingBendingProcessNew"/>
    <dgm:cxn modelId="{4DAF275A-5E1D-6647-9585-F22AAFDA06E4}" type="presOf" srcId="{47631E69-A699-4CE1-A9EE-3E4CA8F83FB6}" destId="{9967B203-2476-3646-B499-0AD1CE08AC9E}" srcOrd="0" destOrd="0" presId="urn:microsoft.com/office/officeart/2016/7/layout/RepeatingBendingProcessNew"/>
    <dgm:cxn modelId="{62368984-C38D-49FC-850F-176E34AE1A6E}" srcId="{94C4F58F-CB6F-490A-9109-D8DBF304DF0E}" destId="{79870EFA-AA63-4C2D-BA6E-00407A9A0909}" srcOrd="4" destOrd="0" parTransId="{1DB695CF-1486-464D-8BE3-2AAAD9CF0388}" sibTransId="{E5CBD627-EEF8-4538-BD44-CB72B439E65F}"/>
    <dgm:cxn modelId="{A70E8098-1AF6-4D6C-8EA8-1579CB9F076D}" srcId="{94C4F58F-CB6F-490A-9109-D8DBF304DF0E}" destId="{52867FA4-9119-4E0C-84D5-23AB093E6D4F}" srcOrd="5" destOrd="0" parTransId="{209003C6-155E-4CCE-B06F-24022F1EAEE3}" sibTransId="{BD3DDBE9-CE6C-401F-84A8-9F43B4C8CD97}"/>
    <dgm:cxn modelId="{E366D599-E843-4E6A-A06D-86D6911FF623}" srcId="{94C4F58F-CB6F-490A-9109-D8DBF304DF0E}" destId="{E2B26B66-B1E9-4350-B51F-BAA0026654F1}" srcOrd="2" destOrd="0" parTransId="{F28FD365-9BE2-40D5-8329-5BD2B1F29EE5}" sibTransId="{AA0A5A50-7F69-4D42-9E17-DE2FCAB9E2B8}"/>
    <dgm:cxn modelId="{239E779E-0B80-DE47-8B7E-B0E4B0A827E2}" type="presOf" srcId="{E5CBD627-EEF8-4538-BD44-CB72B439E65F}" destId="{F7711181-F756-624B-B072-560EAC869C5A}" srcOrd="0" destOrd="0" presId="urn:microsoft.com/office/officeart/2016/7/layout/RepeatingBendingProcessNew"/>
    <dgm:cxn modelId="{90DEE7A2-EF0A-BC42-95D9-63EB7C7CBB83}" type="presOf" srcId="{CAA4A56B-876C-4050-A489-8A29D8691717}" destId="{A7614039-F648-E34E-9613-2C817D6E3C8E}" srcOrd="1" destOrd="0" presId="urn:microsoft.com/office/officeart/2016/7/layout/RepeatingBendingProcessNew"/>
    <dgm:cxn modelId="{B2E7ADB2-97AF-A44A-9F65-3E135084C37A}" type="presOf" srcId="{94C4F58F-CB6F-490A-9109-D8DBF304DF0E}" destId="{6243F0E4-3E86-CD49-B74D-A26AFC95C46C}" srcOrd="0" destOrd="0" presId="urn:microsoft.com/office/officeart/2016/7/layout/RepeatingBendingProcessNew"/>
    <dgm:cxn modelId="{55C1B7BF-9FB4-7448-9AC1-838FE180AB8B}" type="presOf" srcId="{82F6F2C8-78AE-4D9C-8578-17B66B67DE0E}" destId="{84DF34C3-3C03-1C4A-ADAE-7820259D5E36}" srcOrd="0" destOrd="0" presId="urn:microsoft.com/office/officeart/2016/7/layout/RepeatingBendingProcessNew"/>
    <dgm:cxn modelId="{B29253CC-BBCE-B04A-B613-B370E530C5B4}" type="presOf" srcId="{06FE3AAB-E5A5-4D7B-9950-3E47CF6F8685}" destId="{06C61B58-F1E5-D945-A01A-D99EBB4E8B9B}" srcOrd="0" destOrd="0" presId="urn:microsoft.com/office/officeart/2016/7/layout/RepeatingBendingProcessNew"/>
    <dgm:cxn modelId="{18C84BD5-F26A-4FCF-9B08-D1D6BF9DE6E9}" srcId="{94C4F58F-CB6F-490A-9109-D8DBF304DF0E}" destId="{06FE3AAB-E5A5-4D7B-9950-3E47CF6F8685}" srcOrd="1" destOrd="0" parTransId="{42390CF9-660B-4216-9B6A-B6BF0EEE0161}" sibTransId="{82F6F2C8-78AE-4D9C-8578-17B66B67DE0E}"/>
    <dgm:cxn modelId="{DD24F2DD-3F45-6947-B7AD-1C06BF3FCF67}" type="presOf" srcId="{E2B26B66-B1E9-4350-B51F-BAA0026654F1}" destId="{35BC1278-2EB4-474A-BA99-033CF44FCF07}" srcOrd="0" destOrd="0" presId="urn:microsoft.com/office/officeart/2016/7/layout/RepeatingBendingProcessNew"/>
    <dgm:cxn modelId="{2689FAE2-18C1-E44F-A04A-16B0303EC081}" type="presOf" srcId="{AA0A5A50-7F69-4D42-9E17-DE2FCAB9E2B8}" destId="{45A9C865-7989-9E49-98DD-A196A6DBF762}" srcOrd="0" destOrd="0" presId="urn:microsoft.com/office/officeart/2016/7/layout/RepeatingBendingProcessNew"/>
    <dgm:cxn modelId="{970B7EEA-10FF-BA4C-B27B-38A559E1EEFC}" type="presOf" srcId="{AA0A5A50-7F69-4D42-9E17-DE2FCAB9E2B8}" destId="{67511784-B10E-8E4E-BD74-DB67A8D64666}" srcOrd="1" destOrd="0" presId="urn:microsoft.com/office/officeart/2016/7/layout/RepeatingBendingProcessNew"/>
    <dgm:cxn modelId="{CA9E15F6-E8F5-5D43-B776-2D734F9190BB}" type="presOf" srcId="{82F6F2C8-78AE-4D9C-8578-17B66B67DE0E}" destId="{615F2763-6E91-2246-8D4D-027CEB0292D8}" srcOrd="1" destOrd="0" presId="urn:microsoft.com/office/officeart/2016/7/layout/RepeatingBendingProcessNew"/>
    <dgm:cxn modelId="{1B71EDF6-C852-F74B-9863-0E11B961F6BB}" type="presOf" srcId="{CAA4A56B-876C-4050-A489-8A29D8691717}" destId="{949DC638-9867-D94C-B675-39D5CF1CF749}" srcOrd="0" destOrd="0" presId="urn:microsoft.com/office/officeart/2016/7/layout/RepeatingBendingProcessNew"/>
    <dgm:cxn modelId="{30123D5E-B847-5943-96AD-FD7709F53859}" type="presParOf" srcId="{6243F0E4-3E86-CD49-B74D-A26AFC95C46C}" destId="{9967B203-2476-3646-B499-0AD1CE08AC9E}" srcOrd="0" destOrd="0" presId="urn:microsoft.com/office/officeart/2016/7/layout/RepeatingBendingProcessNew"/>
    <dgm:cxn modelId="{E1558B4E-B77B-7744-A0FB-19D304078C90}" type="presParOf" srcId="{6243F0E4-3E86-CD49-B74D-A26AFC95C46C}" destId="{949DC638-9867-D94C-B675-39D5CF1CF749}" srcOrd="1" destOrd="0" presId="urn:microsoft.com/office/officeart/2016/7/layout/RepeatingBendingProcessNew"/>
    <dgm:cxn modelId="{C2B75694-821C-2B45-8500-BF75C6E57613}" type="presParOf" srcId="{949DC638-9867-D94C-B675-39D5CF1CF749}" destId="{A7614039-F648-E34E-9613-2C817D6E3C8E}" srcOrd="0" destOrd="0" presId="urn:microsoft.com/office/officeart/2016/7/layout/RepeatingBendingProcessNew"/>
    <dgm:cxn modelId="{6E0B93F5-4FA1-1643-B4DA-3E39C8B33173}" type="presParOf" srcId="{6243F0E4-3E86-CD49-B74D-A26AFC95C46C}" destId="{06C61B58-F1E5-D945-A01A-D99EBB4E8B9B}" srcOrd="2" destOrd="0" presId="urn:microsoft.com/office/officeart/2016/7/layout/RepeatingBendingProcessNew"/>
    <dgm:cxn modelId="{7B5F4556-976A-3341-83BD-F1EDAABD5C80}" type="presParOf" srcId="{6243F0E4-3E86-CD49-B74D-A26AFC95C46C}" destId="{84DF34C3-3C03-1C4A-ADAE-7820259D5E36}" srcOrd="3" destOrd="0" presId="urn:microsoft.com/office/officeart/2016/7/layout/RepeatingBendingProcessNew"/>
    <dgm:cxn modelId="{601F2347-03C2-C24D-8803-7980CEDF6F42}" type="presParOf" srcId="{84DF34C3-3C03-1C4A-ADAE-7820259D5E36}" destId="{615F2763-6E91-2246-8D4D-027CEB0292D8}" srcOrd="0" destOrd="0" presId="urn:microsoft.com/office/officeart/2016/7/layout/RepeatingBendingProcessNew"/>
    <dgm:cxn modelId="{13736BD0-8A17-EA46-93A5-75F8F971E684}" type="presParOf" srcId="{6243F0E4-3E86-CD49-B74D-A26AFC95C46C}" destId="{35BC1278-2EB4-474A-BA99-033CF44FCF07}" srcOrd="4" destOrd="0" presId="urn:microsoft.com/office/officeart/2016/7/layout/RepeatingBendingProcessNew"/>
    <dgm:cxn modelId="{356B9D62-B9D9-C341-8DCA-1638262166E5}" type="presParOf" srcId="{6243F0E4-3E86-CD49-B74D-A26AFC95C46C}" destId="{45A9C865-7989-9E49-98DD-A196A6DBF762}" srcOrd="5" destOrd="0" presId="urn:microsoft.com/office/officeart/2016/7/layout/RepeatingBendingProcessNew"/>
    <dgm:cxn modelId="{A1E2315A-FC2A-6F48-AE4B-6BA3A9C2AB70}" type="presParOf" srcId="{45A9C865-7989-9E49-98DD-A196A6DBF762}" destId="{67511784-B10E-8E4E-BD74-DB67A8D64666}" srcOrd="0" destOrd="0" presId="urn:microsoft.com/office/officeart/2016/7/layout/RepeatingBendingProcessNew"/>
    <dgm:cxn modelId="{BDBE2560-4797-D240-A86E-5F71C96BE43B}" type="presParOf" srcId="{6243F0E4-3E86-CD49-B74D-A26AFC95C46C}" destId="{1274E416-8510-1B4D-90FF-6CA224216411}" srcOrd="6" destOrd="0" presId="urn:microsoft.com/office/officeart/2016/7/layout/RepeatingBendingProcessNew"/>
    <dgm:cxn modelId="{55B11129-0C24-044B-A8B0-5158EDF1F1EF}" type="presParOf" srcId="{6243F0E4-3E86-CD49-B74D-A26AFC95C46C}" destId="{76C3C76F-BA75-B746-989B-CA56F3A0A291}" srcOrd="7" destOrd="0" presId="urn:microsoft.com/office/officeart/2016/7/layout/RepeatingBendingProcessNew"/>
    <dgm:cxn modelId="{C67EAEBB-775A-174C-A12C-A246ABA5CB7B}" type="presParOf" srcId="{76C3C76F-BA75-B746-989B-CA56F3A0A291}" destId="{7C47A55C-9A49-3F42-BD84-CF504DCF0F92}" srcOrd="0" destOrd="0" presId="urn:microsoft.com/office/officeart/2016/7/layout/RepeatingBendingProcessNew"/>
    <dgm:cxn modelId="{47B5FA95-E27E-0A48-BF9A-969A9089587B}" type="presParOf" srcId="{6243F0E4-3E86-CD49-B74D-A26AFC95C46C}" destId="{074FA7D3-9429-2A44-9192-1AE0793FD183}" srcOrd="8" destOrd="0" presId="urn:microsoft.com/office/officeart/2016/7/layout/RepeatingBendingProcessNew"/>
    <dgm:cxn modelId="{4E71C2D3-8AFE-0E4F-9E29-6F799BC81C13}" type="presParOf" srcId="{6243F0E4-3E86-CD49-B74D-A26AFC95C46C}" destId="{F7711181-F756-624B-B072-560EAC869C5A}" srcOrd="9" destOrd="0" presId="urn:microsoft.com/office/officeart/2016/7/layout/RepeatingBendingProcessNew"/>
    <dgm:cxn modelId="{69E34436-5B5A-084D-9135-38A00C6477F9}" type="presParOf" srcId="{F7711181-F756-624B-B072-560EAC869C5A}" destId="{FF22DA40-8957-D948-9742-8AEFD8408824}" srcOrd="0" destOrd="0" presId="urn:microsoft.com/office/officeart/2016/7/layout/RepeatingBendingProcessNew"/>
    <dgm:cxn modelId="{B6AC8B64-B32E-BE49-8630-3B33C52727BF}" type="presParOf" srcId="{6243F0E4-3E86-CD49-B74D-A26AFC95C46C}" destId="{25FE3106-5A6D-0F4D-A4CA-0DC5F6093CA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B2971E-2DB5-4FA6-BAE8-08C8308740F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81B98AC-08AF-4FFD-8EC6-1002C351CA3D}">
      <dgm:prSet/>
      <dgm:spPr/>
      <dgm:t>
        <a:bodyPr/>
        <a:lstStyle/>
        <a:p>
          <a:r>
            <a:rPr lang="en-CA" b="0" i="0"/>
            <a:t>The Transit Windsor initiative has made significant progress in various areas such as data collection and integration, selecting the appropriate ML models, and feature engineering.</a:t>
          </a:r>
          <a:endParaRPr lang="en-US"/>
        </a:p>
      </dgm:t>
    </dgm:pt>
    <dgm:pt modelId="{8D09EB3D-5651-484A-9240-4755302AA338}" type="parTrans" cxnId="{655F9FB7-659C-4C70-BD4D-6E50742488E8}">
      <dgm:prSet/>
      <dgm:spPr/>
      <dgm:t>
        <a:bodyPr/>
        <a:lstStyle/>
        <a:p>
          <a:endParaRPr lang="en-US"/>
        </a:p>
      </dgm:t>
    </dgm:pt>
    <dgm:pt modelId="{5F642F0E-5B55-42D6-A78F-2AEE5BF83117}" type="sibTrans" cxnId="{655F9FB7-659C-4C70-BD4D-6E50742488E8}">
      <dgm:prSet/>
      <dgm:spPr/>
      <dgm:t>
        <a:bodyPr/>
        <a:lstStyle/>
        <a:p>
          <a:endParaRPr lang="en-US"/>
        </a:p>
      </dgm:t>
    </dgm:pt>
    <dgm:pt modelId="{BED222E8-6D1C-4581-9A58-33C6C842C784}">
      <dgm:prSet/>
      <dgm:spPr/>
      <dgm:t>
        <a:bodyPr/>
        <a:lstStyle/>
        <a:p>
          <a:r>
            <a:rPr lang="en-CA" b="0" i="0"/>
            <a:t>However, there are some challenges and concerns that require attention, such as implementation hurdles, user acceptance, and data protection. </a:t>
          </a:r>
          <a:endParaRPr lang="en-US"/>
        </a:p>
      </dgm:t>
    </dgm:pt>
    <dgm:pt modelId="{1CF93B46-81BA-4E93-AE22-24F1E6A1CD92}" type="parTrans" cxnId="{60F0EEBD-E847-4669-8995-B935709220FC}">
      <dgm:prSet/>
      <dgm:spPr/>
      <dgm:t>
        <a:bodyPr/>
        <a:lstStyle/>
        <a:p>
          <a:endParaRPr lang="en-US"/>
        </a:p>
      </dgm:t>
    </dgm:pt>
    <dgm:pt modelId="{49128DFB-E4B4-46B0-B9EF-96888346AF90}" type="sibTrans" cxnId="{60F0EEBD-E847-4669-8995-B935709220FC}">
      <dgm:prSet/>
      <dgm:spPr/>
      <dgm:t>
        <a:bodyPr/>
        <a:lstStyle/>
        <a:p>
          <a:endParaRPr lang="en-US"/>
        </a:p>
      </dgm:t>
    </dgm:pt>
    <dgm:pt modelId="{E93A899A-DF28-4C63-9F12-D55A6D330F61}">
      <dgm:prSet/>
      <dgm:spPr/>
      <dgm:t>
        <a:bodyPr/>
        <a:lstStyle/>
        <a:p>
          <a:r>
            <a:rPr lang="en-CA" b="0" i="0"/>
            <a:t>With proper planning and execution, the project can accomplish its objective of revitalizing and enhancing the transportation system for its patrons.</a:t>
          </a:r>
          <a:endParaRPr lang="en-US"/>
        </a:p>
      </dgm:t>
    </dgm:pt>
    <dgm:pt modelId="{0D661F39-1D7E-4008-B960-A70CD21AC471}" type="parTrans" cxnId="{E8CDFC3A-DB5E-4CEE-AF82-67C174E03817}">
      <dgm:prSet/>
      <dgm:spPr/>
      <dgm:t>
        <a:bodyPr/>
        <a:lstStyle/>
        <a:p>
          <a:endParaRPr lang="en-US"/>
        </a:p>
      </dgm:t>
    </dgm:pt>
    <dgm:pt modelId="{BF701735-77CF-4EF4-A81F-993FF8754DD9}" type="sibTrans" cxnId="{E8CDFC3A-DB5E-4CEE-AF82-67C174E03817}">
      <dgm:prSet/>
      <dgm:spPr/>
      <dgm:t>
        <a:bodyPr/>
        <a:lstStyle/>
        <a:p>
          <a:endParaRPr lang="en-US"/>
        </a:p>
      </dgm:t>
    </dgm:pt>
    <dgm:pt modelId="{1FCC3420-135D-9F4C-9614-E2F93B859BEB}" type="pres">
      <dgm:prSet presAssocID="{0FB2971E-2DB5-4FA6-BAE8-08C8308740F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AC1EF8-A7A3-3A4B-9FA7-3526489EBB39}" type="pres">
      <dgm:prSet presAssocID="{681B98AC-08AF-4FFD-8EC6-1002C351CA3D}" presName="hierRoot1" presStyleCnt="0"/>
      <dgm:spPr/>
    </dgm:pt>
    <dgm:pt modelId="{1DEBC0AD-21BF-FB49-AC11-45E6A1700400}" type="pres">
      <dgm:prSet presAssocID="{681B98AC-08AF-4FFD-8EC6-1002C351CA3D}" presName="composite" presStyleCnt="0"/>
      <dgm:spPr/>
    </dgm:pt>
    <dgm:pt modelId="{17DBDF77-D470-2E4C-A601-554F3D1C8DFF}" type="pres">
      <dgm:prSet presAssocID="{681B98AC-08AF-4FFD-8EC6-1002C351CA3D}" presName="background" presStyleLbl="node0" presStyleIdx="0" presStyleCnt="3"/>
      <dgm:spPr/>
    </dgm:pt>
    <dgm:pt modelId="{D51C0076-ED81-0244-AC62-0A8EF93A6B7A}" type="pres">
      <dgm:prSet presAssocID="{681B98AC-08AF-4FFD-8EC6-1002C351CA3D}" presName="text" presStyleLbl="fgAcc0" presStyleIdx="0" presStyleCnt="3">
        <dgm:presLayoutVars>
          <dgm:chPref val="3"/>
        </dgm:presLayoutVars>
      </dgm:prSet>
      <dgm:spPr/>
    </dgm:pt>
    <dgm:pt modelId="{2C8FD707-B387-CD48-9D7A-E308822A1C46}" type="pres">
      <dgm:prSet presAssocID="{681B98AC-08AF-4FFD-8EC6-1002C351CA3D}" presName="hierChild2" presStyleCnt="0"/>
      <dgm:spPr/>
    </dgm:pt>
    <dgm:pt modelId="{0FFC339D-EF7E-9E45-8021-12FD63C24D34}" type="pres">
      <dgm:prSet presAssocID="{BED222E8-6D1C-4581-9A58-33C6C842C784}" presName="hierRoot1" presStyleCnt="0"/>
      <dgm:spPr/>
    </dgm:pt>
    <dgm:pt modelId="{8A8B6248-012D-9846-97BE-B9FF4D9C985D}" type="pres">
      <dgm:prSet presAssocID="{BED222E8-6D1C-4581-9A58-33C6C842C784}" presName="composite" presStyleCnt="0"/>
      <dgm:spPr/>
    </dgm:pt>
    <dgm:pt modelId="{5934CFE3-0CF7-304C-9BCC-7965924012CF}" type="pres">
      <dgm:prSet presAssocID="{BED222E8-6D1C-4581-9A58-33C6C842C784}" presName="background" presStyleLbl="node0" presStyleIdx="1" presStyleCnt="3"/>
      <dgm:spPr/>
    </dgm:pt>
    <dgm:pt modelId="{74A54ADB-A395-664F-9060-EC4A52E9B854}" type="pres">
      <dgm:prSet presAssocID="{BED222E8-6D1C-4581-9A58-33C6C842C784}" presName="text" presStyleLbl="fgAcc0" presStyleIdx="1" presStyleCnt="3">
        <dgm:presLayoutVars>
          <dgm:chPref val="3"/>
        </dgm:presLayoutVars>
      </dgm:prSet>
      <dgm:spPr/>
    </dgm:pt>
    <dgm:pt modelId="{32E2C047-2392-7E4C-8A5D-8A607F5F15BD}" type="pres">
      <dgm:prSet presAssocID="{BED222E8-6D1C-4581-9A58-33C6C842C784}" presName="hierChild2" presStyleCnt="0"/>
      <dgm:spPr/>
    </dgm:pt>
    <dgm:pt modelId="{E3DE62B0-C08F-9147-8989-B14490C603EA}" type="pres">
      <dgm:prSet presAssocID="{E93A899A-DF28-4C63-9F12-D55A6D330F61}" presName="hierRoot1" presStyleCnt="0"/>
      <dgm:spPr/>
    </dgm:pt>
    <dgm:pt modelId="{C3127221-1751-FC40-A603-281D9BD4B397}" type="pres">
      <dgm:prSet presAssocID="{E93A899A-DF28-4C63-9F12-D55A6D330F61}" presName="composite" presStyleCnt="0"/>
      <dgm:spPr/>
    </dgm:pt>
    <dgm:pt modelId="{150B66B4-9CE6-AC48-8EAA-135ED9C3DF73}" type="pres">
      <dgm:prSet presAssocID="{E93A899A-DF28-4C63-9F12-D55A6D330F61}" presName="background" presStyleLbl="node0" presStyleIdx="2" presStyleCnt="3"/>
      <dgm:spPr/>
    </dgm:pt>
    <dgm:pt modelId="{BB0514B7-8019-3742-B7D8-68370BBF46E3}" type="pres">
      <dgm:prSet presAssocID="{E93A899A-DF28-4C63-9F12-D55A6D330F61}" presName="text" presStyleLbl="fgAcc0" presStyleIdx="2" presStyleCnt="3">
        <dgm:presLayoutVars>
          <dgm:chPref val="3"/>
        </dgm:presLayoutVars>
      </dgm:prSet>
      <dgm:spPr/>
    </dgm:pt>
    <dgm:pt modelId="{A2A0BFD3-3B46-9B40-B548-497D6980B80D}" type="pres">
      <dgm:prSet presAssocID="{E93A899A-DF28-4C63-9F12-D55A6D330F61}" presName="hierChild2" presStyleCnt="0"/>
      <dgm:spPr/>
    </dgm:pt>
  </dgm:ptLst>
  <dgm:cxnLst>
    <dgm:cxn modelId="{CE84E22D-CBF7-9E4D-92C7-A334EF749F6C}" type="presOf" srcId="{0FB2971E-2DB5-4FA6-BAE8-08C8308740FA}" destId="{1FCC3420-135D-9F4C-9614-E2F93B859BEB}" srcOrd="0" destOrd="0" presId="urn:microsoft.com/office/officeart/2005/8/layout/hierarchy1"/>
    <dgm:cxn modelId="{E8CDFC3A-DB5E-4CEE-AF82-67C174E03817}" srcId="{0FB2971E-2DB5-4FA6-BAE8-08C8308740FA}" destId="{E93A899A-DF28-4C63-9F12-D55A6D330F61}" srcOrd="2" destOrd="0" parTransId="{0D661F39-1D7E-4008-B960-A70CD21AC471}" sibTransId="{BF701735-77CF-4EF4-A81F-993FF8754DD9}"/>
    <dgm:cxn modelId="{CBBE5CB7-6C0B-D947-897A-39A0CC199E0F}" type="presOf" srcId="{681B98AC-08AF-4FFD-8EC6-1002C351CA3D}" destId="{D51C0076-ED81-0244-AC62-0A8EF93A6B7A}" srcOrd="0" destOrd="0" presId="urn:microsoft.com/office/officeart/2005/8/layout/hierarchy1"/>
    <dgm:cxn modelId="{655F9FB7-659C-4C70-BD4D-6E50742488E8}" srcId="{0FB2971E-2DB5-4FA6-BAE8-08C8308740FA}" destId="{681B98AC-08AF-4FFD-8EC6-1002C351CA3D}" srcOrd="0" destOrd="0" parTransId="{8D09EB3D-5651-484A-9240-4755302AA338}" sibTransId="{5F642F0E-5B55-42D6-A78F-2AEE5BF83117}"/>
    <dgm:cxn modelId="{C84C64B8-0BB2-E840-A98B-C02D92EED5D6}" type="presOf" srcId="{E93A899A-DF28-4C63-9F12-D55A6D330F61}" destId="{BB0514B7-8019-3742-B7D8-68370BBF46E3}" srcOrd="0" destOrd="0" presId="urn:microsoft.com/office/officeart/2005/8/layout/hierarchy1"/>
    <dgm:cxn modelId="{60F0EEBD-E847-4669-8995-B935709220FC}" srcId="{0FB2971E-2DB5-4FA6-BAE8-08C8308740FA}" destId="{BED222E8-6D1C-4581-9A58-33C6C842C784}" srcOrd="1" destOrd="0" parTransId="{1CF93B46-81BA-4E93-AE22-24F1E6A1CD92}" sibTransId="{49128DFB-E4B4-46B0-B9EF-96888346AF90}"/>
    <dgm:cxn modelId="{937B23C7-FEE0-0544-AD6A-19C6C3BC1315}" type="presOf" srcId="{BED222E8-6D1C-4581-9A58-33C6C842C784}" destId="{74A54ADB-A395-664F-9060-EC4A52E9B854}" srcOrd="0" destOrd="0" presId="urn:microsoft.com/office/officeart/2005/8/layout/hierarchy1"/>
    <dgm:cxn modelId="{33454C5D-0241-1148-8E1C-45D821A5B9F3}" type="presParOf" srcId="{1FCC3420-135D-9F4C-9614-E2F93B859BEB}" destId="{B5AC1EF8-A7A3-3A4B-9FA7-3526489EBB39}" srcOrd="0" destOrd="0" presId="urn:microsoft.com/office/officeart/2005/8/layout/hierarchy1"/>
    <dgm:cxn modelId="{30E04A9F-40DE-E14C-AB22-38CF959157A1}" type="presParOf" srcId="{B5AC1EF8-A7A3-3A4B-9FA7-3526489EBB39}" destId="{1DEBC0AD-21BF-FB49-AC11-45E6A1700400}" srcOrd="0" destOrd="0" presId="urn:microsoft.com/office/officeart/2005/8/layout/hierarchy1"/>
    <dgm:cxn modelId="{AD00F70A-4FCD-0F47-837E-1FA4440B3469}" type="presParOf" srcId="{1DEBC0AD-21BF-FB49-AC11-45E6A1700400}" destId="{17DBDF77-D470-2E4C-A601-554F3D1C8DFF}" srcOrd="0" destOrd="0" presId="urn:microsoft.com/office/officeart/2005/8/layout/hierarchy1"/>
    <dgm:cxn modelId="{A79069D0-7143-EF45-8211-B33E377F7BE9}" type="presParOf" srcId="{1DEBC0AD-21BF-FB49-AC11-45E6A1700400}" destId="{D51C0076-ED81-0244-AC62-0A8EF93A6B7A}" srcOrd="1" destOrd="0" presId="urn:microsoft.com/office/officeart/2005/8/layout/hierarchy1"/>
    <dgm:cxn modelId="{C5A7E2B9-4019-484F-BF9F-30D42C70FE8F}" type="presParOf" srcId="{B5AC1EF8-A7A3-3A4B-9FA7-3526489EBB39}" destId="{2C8FD707-B387-CD48-9D7A-E308822A1C46}" srcOrd="1" destOrd="0" presId="urn:microsoft.com/office/officeart/2005/8/layout/hierarchy1"/>
    <dgm:cxn modelId="{A74288B8-7390-8846-92A9-1286F2A471BB}" type="presParOf" srcId="{1FCC3420-135D-9F4C-9614-E2F93B859BEB}" destId="{0FFC339D-EF7E-9E45-8021-12FD63C24D34}" srcOrd="1" destOrd="0" presId="urn:microsoft.com/office/officeart/2005/8/layout/hierarchy1"/>
    <dgm:cxn modelId="{578BE65E-1E7F-2144-B5AF-4191219B93C9}" type="presParOf" srcId="{0FFC339D-EF7E-9E45-8021-12FD63C24D34}" destId="{8A8B6248-012D-9846-97BE-B9FF4D9C985D}" srcOrd="0" destOrd="0" presId="urn:microsoft.com/office/officeart/2005/8/layout/hierarchy1"/>
    <dgm:cxn modelId="{D0B92278-8946-8E45-A825-7B7B5AD8A1BA}" type="presParOf" srcId="{8A8B6248-012D-9846-97BE-B9FF4D9C985D}" destId="{5934CFE3-0CF7-304C-9BCC-7965924012CF}" srcOrd="0" destOrd="0" presId="urn:microsoft.com/office/officeart/2005/8/layout/hierarchy1"/>
    <dgm:cxn modelId="{6F28745D-4688-6D48-A0FE-197AC2476A0B}" type="presParOf" srcId="{8A8B6248-012D-9846-97BE-B9FF4D9C985D}" destId="{74A54ADB-A395-664F-9060-EC4A52E9B854}" srcOrd="1" destOrd="0" presId="urn:microsoft.com/office/officeart/2005/8/layout/hierarchy1"/>
    <dgm:cxn modelId="{3768230B-2AEB-9C47-A9B8-9BCE35B346A0}" type="presParOf" srcId="{0FFC339D-EF7E-9E45-8021-12FD63C24D34}" destId="{32E2C047-2392-7E4C-8A5D-8A607F5F15BD}" srcOrd="1" destOrd="0" presId="urn:microsoft.com/office/officeart/2005/8/layout/hierarchy1"/>
    <dgm:cxn modelId="{489C09AC-007E-6D47-8BE8-FA6013922C54}" type="presParOf" srcId="{1FCC3420-135D-9F4C-9614-E2F93B859BEB}" destId="{E3DE62B0-C08F-9147-8989-B14490C603EA}" srcOrd="2" destOrd="0" presId="urn:microsoft.com/office/officeart/2005/8/layout/hierarchy1"/>
    <dgm:cxn modelId="{4263B857-294E-B14F-BD8B-B2DA37792DAE}" type="presParOf" srcId="{E3DE62B0-C08F-9147-8989-B14490C603EA}" destId="{C3127221-1751-FC40-A603-281D9BD4B397}" srcOrd="0" destOrd="0" presId="urn:microsoft.com/office/officeart/2005/8/layout/hierarchy1"/>
    <dgm:cxn modelId="{C0851194-D804-8D45-BB2C-33412FCEB835}" type="presParOf" srcId="{C3127221-1751-FC40-A603-281D9BD4B397}" destId="{150B66B4-9CE6-AC48-8EAA-135ED9C3DF73}" srcOrd="0" destOrd="0" presId="urn:microsoft.com/office/officeart/2005/8/layout/hierarchy1"/>
    <dgm:cxn modelId="{59D7E646-DEA4-6A44-94B8-291B0E7D1A82}" type="presParOf" srcId="{C3127221-1751-FC40-A603-281D9BD4B397}" destId="{BB0514B7-8019-3742-B7D8-68370BBF46E3}" srcOrd="1" destOrd="0" presId="urn:microsoft.com/office/officeart/2005/8/layout/hierarchy1"/>
    <dgm:cxn modelId="{EF6E2A3D-0799-C84B-A9AD-21F551348FEB}" type="presParOf" srcId="{E3DE62B0-C08F-9147-8989-B14490C603EA}" destId="{A2A0BFD3-3B46-9B40-B548-497D6980B8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83B12-09EF-3045-A4F5-E3C99FA994FC}">
      <dsp:nvSpPr>
        <dsp:cNvPr id="0" name=""/>
        <dsp:cNvSpPr/>
      </dsp:nvSpPr>
      <dsp:spPr>
        <a:xfrm>
          <a:off x="0" y="9526"/>
          <a:ext cx="5300670" cy="444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Problem Statement</a:t>
          </a:r>
        </a:p>
      </dsp:txBody>
      <dsp:txXfrm>
        <a:off x="21704" y="31230"/>
        <a:ext cx="5257262" cy="401192"/>
      </dsp:txXfrm>
    </dsp:sp>
    <dsp:sp modelId="{4885BE23-9E07-DC4B-A3B4-1486C1CAB86A}">
      <dsp:nvSpPr>
        <dsp:cNvPr id="0" name=""/>
        <dsp:cNvSpPr/>
      </dsp:nvSpPr>
      <dsp:spPr>
        <a:xfrm>
          <a:off x="0" y="508846"/>
          <a:ext cx="5300670" cy="444600"/>
        </a:xfrm>
        <a:prstGeom prst="roundRect">
          <a:avLst/>
        </a:prstGeom>
        <a:solidFill>
          <a:schemeClr val="accent2">
            <a:hueOff val="-152550"/>
            <a:satOff val="-42"/>
            <a:lumOff val="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Summary</a:t>
          </a:r>
        </a:p>
      </dsp:txBody>
      <dsp:txXfrm>
        <a:off x="21704" y="530550"/>
        <a:ext cx="5257262" cy="401192"/>
      </dsp:txXfrm>
    </dsp:sp>
    <dsp:sp modelId="{FA857A82-75BC-A042-8D24-CC0F59B9FBE3}">
      <dsp:nvSpPr>
        <dsp:cNvPr id="0" name=""/>
        <dsp:cNvSpPr/>
      </dsp:nvSpPr>
      <dsp:spPr>
        <a:xfrm>
          <a:off x="0" y="1008166"/>
          <a:ext cx="5300670" cy="444600"/>
        </a:xfrm>
        <a:prstGeom prst="roundRect">
          <a:avLst/>
        </a:prstGeom>
        <a:solidFill>
          <a:schemeClr val="accent2">
            <a:hueOff val="-305100"/>
            <a:satOff val="-8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Goals</a:t>
          </a:r>
        </a:p>
      </dsp:txBody>
      <dsp:txXfrm>
        <a:off x="21704" y="1029870"/>
        <a:ext cx="5257262" cy="401192"/>
      </dsp:txXfrm>
    </dsp:sp>
    <dsp:sp modelId="{941786BE-6E30-EE48-84EF-F995644AC24F}">
      <dsp:nvSpPr>
        <dsp:cNvPr id="0" name=""/>
        <dsp:cNvSpPr/>
      </dsp:nvSpPr>
      <dsp:spPr>
        <a:xfrm>
          <a:off x="0" y="1507486"/>
          <a:ext cx="5300670" cy="444600"/>
        </a:xfrm>
        <a:prstGeom prst="roundRect">
          <a:avLst/>
        </a:prstGeom>
        <a:solidFill>
          <a:schemeClr val="accent2">
            <a:hueOff val="-457650"/>
            <a:satOff val="-125"/>
            <a:lumOff val="2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Risk and Issues</a:t>
          </a:r>
        </a:p>
      </dsp:txBody>
      <dsp:txXfrm>
        <a:off x="21704" y="1529190"/>
        <a:ext cx="5257262" cy="401192"/>
      </dsp:txXfrm>
    </dsp:sp>
    <dsp:sp modelId="{3A5C1342-83F4-2744-9F63-F1180239083E}">
      <dsp:nvSpPr>
        <dsp:cNvPr id="0" name=""/>
        <dsp:cNvSpPr/>
      </dsp:nvSpPr>
      <dsp:spPr>
        <a:xfrm>
          <a:off x="0" y="2006806"/>
          <a:ext cx="5300670" cy="444600"/>
        </a:xfrm>
        <a:prstGeom prst="roundRect">
          <a:avLst/>
        </a:prstGeom>
        <a:solidFill>
          <a:schemeClr val="accent2">
            <a:hueOff val="-610200"/>
            <a:satOff val="-167"/>
            <a:lumOff val="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Data and Metrics</a:t>
          </a:r>
        </a:p>
      </dsp:txBody>
      <dsp:txXfrm>
        <a:off x="21704" y="2028510"/>
        <a:ext cx="5257262" cy="401192"/>
      </dsp:txXfrm>
    </dsp:sp>
    <dsp:sp modelId="{30CC007A-9178-9A41-A47E-BDF7957C7193}">
      <dsp:nvSpPr>
        <dsp:cNvPr id="0" name=""/>
        <dsp:cNvSpPr/>
      </dsp:nvSpPr>
      <dsp:spPr>
        <a:xfrm>
          <a:off x="0" y="2506126"/>
          <a:ext cx="5300670" cy="444600"/>
        </a:xfrm>
        <a:prstGeom prst="roundRect">
          <a:avLst/>
        </a:prstGeom>
        <a:solidFill>
          <a:schemeClr val="accent2">
            <a:hueOff val="-762750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6. Results</a:t>
          </a:r>
        </a:p>
      </dsp:txBody>
      <dsp:txXfrm>
        <a:off x="21704" y="2527830"/>
        <a:ext cx="5257262" cy="401192"/>
      </dsp:txXfrm>
    </dsp:sp>
    <dsp:sp modelId="{987A80FF-AE0E-334B-8197-564F040D20D1}">
      <dsp:nvSpPr>
        <dsp:cNvPr id="0" name=""/>
        <dsp:cNvSpPr/>
      </dsp:nvSpPr>
      <dsp:spPr>
        <a:xfrm>
          <a:off x="0" y="3005446"/>
          <a:ext cx="5300670" cy="444600"/>
        </a:xfrm>
        <a:prstGeom prst="roundRect">
          <a:avLst/>
        </a:prstGeom>
        <a:solidFill>
          <a:schemeClr val="accent2">
            <a:hueOff val="-915300"/>
            <a:satOff val="-251"/>
            <a:lumOff val="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Dashboard</a:t>
          </a:r>
        </a:p>
      </dsp:txBody>
      <dsp:txXfrm>
        <a:off x="21704" y="3027150"/>
        <a:ext cx="5257262" cy="401192"/>
      </dsp:txXfrm>
    </dsp:sp>
    <dsp:sp modelId="{9462EFCC-BCFB-5944-A6E7-C1F1FAD78A65}">
      <dsp:nvSpPr>
        <dsp:cNvPr id="0" name=""/>
        <dsp:cNvSpPr/>
      </dsp:nvSpPr>
      <dsp:spPr>
        <a:xfrm>
          <a:off x="0" y="3504766"/>
          <a:ext cx="5300670" cy="444600"/>
        </a:xfrm>
        <a:prstGeom prst="roundRect">
          <a:avLst/>
        </a:prstGeom>
        <a:solidFill>
          <a:schemeClr val="accent2">
            <a:hueOff val="-1067849"/>
            <a:satOff val="-293"/>
            <a:lumOff val="4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Timeline</a:t>
          </a:r>
        </a:p>
      </dsp:txBody>
      <dsp:txXfrm>
        <a:off x="21704" y="3526470"/>
        <a:ext cx="5257262" cy="401192"/>
      </dsp:txXfrm>
    </dsp:sp>
    <dsp:sp modelId="{9333E888-59E8-D04C-891A-3901DDAFDC98}">
      <dsp:nvSpPr>
        <dsp:cNvPr id="0" name=""/>
        <dsp:cNvSpPr/>
      </dsp:nvSpPr>
      <dsp:spPr>
        <a:xfrm>
          <a:off x="0" y="4004086"/>
          <a:ext cx="5300670" cy="444600"/>
        </a:xfrm>
        <a:prstGeom prst="roundRect">
          <a:avLst/>
        </a:prstGeom>
        <a:solidFill>
          <a:schemeClr val="accent2">
            <a:hueOff val="-1220399"/>
            <a:satOff val="-334"/>
            <a:lumOff val="5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9. Budget</a:t>
          </a:r>
        </a:p>
      </dsp:txBody>
      <dsp:txXfrm>
        <a:off x="21704" y="4025790"/>
        <a:ext cx="5257262" cy="401192"/>
      </dsp:txXfrm>
    </dsp:sp>
    <dsp:sp modelId="{184DFC5E-2968-244C-A123-C4C804E1EE9D}">
      <dsp:nvSpPr>
        <dsp:cNvPr id="0" name=""/>
        <dsp:cNvSpPr/>
      </dsp:nvSpPr>
      <dsp:spPr>
        <a:xfrm>
          <a:off x="0" y="4503406"/>
          <a:ext cx="5300670" cy="444600"/>
        </a:xfrm>
        <a:prstGeom prst="roundRect">
          <a:avLst/>
        </a:prstGeom>
        <a:solidFill>
          <a:schemeClr val="accent2">
            <a:hueOff val="-1372949"/>
            <a:satOff val="-376"/>
            <a:lumOff val="6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10. Future Work</a:t>
          </a:r>
        </a:p>
      </dsp:txBody>
      <dsp:txXfrm>
        <a:off x="21704" y="4525110"/>
        <a:ext cx="5257262" cy="401192"/>
      </dsp:txXfrm>
    </dsp:sp>
    <dsp:sp modelId="{62B809E4-5B2C-3140-8A1E-924A0CB37B96}">
      <dsp:nvSpPr>
        <dsp:cNvPr id="0" name=""/>
        <dsp:cNvSpPr/>
      </dsp:nvSpPr>
      <dsp:spPr>
        <a:xfrm>
          <a:off x="0" y="5002726"/>
          <a:ext cx="5300670" cy="444600"/>
        </a:xfrm>
        <a:prstGeom prst="roundRect">
          <a:avLst/>
        </a:prstGeom>
        <a:solidFill>
          <a:schemeClr val="accent2">
            <a:hueOff val="-152549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11. Conclusion</a:t>
          </a:r>
        </a:p>
      </dsp:txBody>
      <dsp:txXfrm>
        <a:off x="21704" y="5024430"/>
        <a:ext cx="5257262" cy="401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CC361-F1DB-D34D-B813-5D8FCB524BDE}">
      <dsp:nvSpPr>
        <dsp:cNvPr id="0" name=""/>
        <dsp:cNvSpPr/>
      </dsp:nvSpPr>
      <dsp:spPr>
        <a:xfrm>
          <a:off x="0" y="266215"/>
          <a:ext cx="4876798" cy="487679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5E835-AF42-874E-B539-04459E6F1F2F}">
      <dsp:nvSpPr>
        <dsp:cNvPr id="0" name=""/>
        <dsp:cNvSpPr/>
      </dsp:nvSpPr>
      <dsp:spPr>
        <a:xfrm>
          <a:off x="463295" y="729511"/>
          <a:ext cx="1901951" cy="19019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Strength:</a:t>
          </a:r>
          <a:r>
            <a:rPr lang="en-US" sz="1200" b="1" kern="1200" dirty="0">
              <a:latin typeface="Franklin Gothic Heavy"/>
            </a:rPr>
            <a:t> </a:t>
          </a:r>
          <a:endParaRPr lang="en-US" sz="1200" b="1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Provide essential transportation to the community</a:t>
          </a:r>
          <a:endParaRPr lang="en-US" sz="1200" kern="1200" dirty="0"/>
        </a:p>
      </dsp:txBody>
      <dsp:txXfrm>
        <a:off x="556141" y="822357"/>
        <a:ext cx="1716259" cy="1716259"/>
      </dsp:txXfrm>
    </dsp:sp>
    <dsp:sp modelId="{4C02489A-340D-BE41-8331-B5242788D2A7}">
      <dsp:nvSpPr>
        <dsp:cNvPr id="0" name=""/>
        <dsp:cNvSpPr/>
      </dsp:nvSpPr>
      <dsp:spPr>
        <a:xfrm>
          <a:off x="2511550" y="729511"/>
          <a:ext cx="1901951" cy="190195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Weakness</a:t>
          </a:r>
          <a:r>
            <a:rPr lang="en-US" sz="1200" kern="1200" dirty="0"/>
            <a:t>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Limited Routes and frequency of service to the community</a:t>
          </a:r>
          <a:endParaRPr lang="en-US" sz="1200" kern="1200" dirty="0"/>
        </a:p>
      </dsp:txBody>
      <dsp:txXfrm>
        <a:off x="2604396" y="822357"/>
        <a:ext cx="1716259" cy="1716259"/>
      </dsp:txXfrm>
    </dsp:sp>
    <dsp:sp modelId="{E1EC33BD-6EF7-9143-8DF6-392317637BE8}">
      <dsp:nvSpPr>
        <dsp:cNvPr id="0" name=""/>
        <dsp:cNvSpPr/>
      </dsp:nvSpPr>
      <dsp:spPr>
        <a:xfrm>
          <a:off x="463295" y="2777766"/>
          <a:ext cx="1901951" cy="19019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Opportunities: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latin typeface="Franklin Gothic Heavy"/>
            </a:rPr>
            <a:t> </a:t>
          </a:r>
          <a:r>
            <a:rPr lang="en-CA" sz="1200" kern="1200" dirty="0"/>
            <a:t>The potential to introduce new technologies and solutions that can enhance the transit experience for riders</a:t>
          </a:r>
          <a:endParaRPr lang="en-US" sz="1200" kern="1200" dirty="0"/>
        </a:p>
      </dsp:txBody>
      <dsp:txXfrm>
        <a:off x="556141" y="2870612"/>
        <a:ext cx="1716259" cy="1716259"/>
      </dsp:txXfrm>
    </dsp:sp>
    <dsp:sp modelId="{16F04C12-0F8D-AE4C-B375-2A69234C49AA}">
      <dsp:nvSpPr>
        <dsp:cNvPr id="0" name=""/>
        <dsp:cNvSpPr/>
      </dsp:nvSpPr>
      <dsp:spPr>
        <a:xfrm>
          <a:off x="2511550" y="2777766"/>
          <a:ext cx="1901951" cy="19019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Threats:</a:t>
          </a:r>
          <a:r>
            <a:rPr lang="en-CA" sz="1200" b="1" kern="1200" dirty="0">
              <a:latin typeface="Franklin Gothic Heavy"/>
            </a:rPr>
            <a:t> </a:t>
          </a:r>
          <a:endParaRPr lang="en-CA" sz="1200" b="1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b="1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Increased competition from other transportation providers</a:t>
          </a:r>
          <a:endParaRPr lang="en-US" sz="1200" kern="1200" dirty="0"/>
        </a:p>
      </dsp:txBody>
      <dsp:txXfrm>
        <a:off x="2604396" y="2870612"/>
        <a:ext cx="1716259" cy="17162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DC638-9867-D94C-B675-39D5CF1CF749}">
      <dsp:nvSpPr>
        <dsp:cNvPr id="0" name=""/>
        <dsp:cNvSpPr/>
      </dsp:nvSpPr>
      <dsp:spPr>
        <a:xfrm>
          <a:off x="2830744" y="795559"/>
          <a:ext cx="6134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348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1382" y="838059"/>
        <a:ext cx="32204" cy="6440"/>
      </dsp:txXfrm>
    </dsp:sp>
    <dsp:sp modelId="{9967B203-2476-3646-B499-0AD1CE08AC9E}">
      <dsp:nvSpPr>
        <dsp:cNvPr id="0" name=""/>
        <dsp:cNvSpPr/>
      </dsp:nvSpPr>
      <dsp:spPr>
        <a:xfrm>
          <a:off x="32194" y="1174"/>
          <a:ext cx="2800349" cy="16802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219" tIns="144036" rIns="137219" bIns="14403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Problem Statement: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Franklin Gothic Heavy"/>
            </a:rPr>
            <a:t> </a:t>
          </a:r>
          <a:r>
            <a:rPr lang="en-US" sz="1500" kern="1200" dirty="0"/>
            <a:t>Transit Windsor aimed to enhance transportation efficiency</a:t>
          </a:r>
          <a:r>
            <a:rPr lang="en-US" sz="1500" kern="1200" dirty="0">
              <a:latin typeface="Franklin Gothic Heavy"/>
            </a:rPr>
            <a:t> </a:t>
          </a:r>
          <a:endParaRPr lang="en-US" sz="1500" kern="1200" dirty="0"/>
        </a:p>
      </dsp:txBody>
      <dsp:txXfrm>
        <a:off x="32194" y="1174"/>
        <a:ext cx="2800349" cy="1680209"/>
      </dsp:txXfrm>
    </dsp:sp>
    <dsp:sp modelId="{84DF34C3-3C03-1C4A-ADAE-7820259D5E36}">
      <dsp:nvSpPr>
        <dsp:cNvPr id="0" name=""/>
        <dsp:cNvSpPr/>
      </dsp:nvSpPr>
      <dsp:spPr>
        <a:xfrm>
          <a:off x="6275174" y="795559"/>
          <a:ext cx="6134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3480" y="45720"/>
              </a:lnTo>
            </a:path>
          </a:pathLst>
        </a:custGeom>
        <a:noFill/>
        <a:ln w="6350" cap="flat" cmpd="sng" algn="ctr">
          <a:solidFill>
            <a:schemeClr val="accent2">
              <a:hueOff val="-381375"/>
              <a:satOff val="-105"/>
              <a:lumOff val="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65813" y="838059"/>
        <a:ext cx="32204" cy="6440"/>
      </dsp:txXfrm>
    </dsp:sp>
    <dsp:sp modelId="{06C61B58-F1E5-D945-A01A-D99EBB4E8B9B}">
      <dsp:nvSpPr>
        <dsp:cNvPr id="0" name=""/>
        <dsp:cNvSpPr/>
      </dsp:nvSpPr>
      <dsp:spPr>
        <a:xfrm>
          <a:off x="3476625" y="1174"/>
          <a:ext cx="2800349" cy="1680209"/>
        </a:xfrm>
        <a:prstGeom prst="rect">
          <a:avLst/>
        </a:prstGeom>
        <a:solidFill>
          <a:schemeClr val="accent2">
            <a:hueOff val="-305100"/>
            <a:satOff val="-8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219" tIns="144036" rIns="137219" bIns="144036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Data Gathering:</a:t>
          </a:r>
          <a:r>
            <a:rPr lang="en-US" sz="1500" b="1" kern="1200" dirty="0">
              <a:latin typeface="Franklin Gothic Heavy"/>
            </a:rPr>
            <a:t> </a:t>
          </a:r>
          <a:endParaRPr lang="en-US" sz="1500" b="1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 from Transit Windsor and Prof. John</a:t>
          </a:r>
        </a:p>
      </dsp:txBody>
      <dsp:txXfrm>
        <a:off x="3476625" y="1174"/>
        <a:ext cx="2800349" cy="1680209"/>
      </dsp:txXfrm>
    </dsp:sp>
    <dsp:sp modelId="{45A9C865-7989-9E49-98DD-A196A6DBF762}">
      <dsp:nvSpPr>
        <dsp:cNvPr id="0" name=""/>
        <dsp:cNvSpPr/>
      </dsp:nvSpPr>
      <dsp:spPr>
        <a:xfrm>
          <a:off x="1432369" y="1679584"/>
          <a:ext cx="6888860" cy="613480"/>
        </a:xfrm>
        <a:custGeom>
          <a:avLst/>
          <a:gdLst/>
          <a:ahLst/>
          <a:cxnLst/>
          <a:rect l="0" t="0" r="0" b="0"/>
          <a:pathLst>
            <a:path>
              <a:moveTo>
                <a:pt x="6888860" y="0"/>
              </a:moveTo>
              <a:lnTo>
                <a:pt x="6888860" y="323840"/>
              </a:lnTo>
              <a:lnTo>
                <a:pt x="0" y="323840"/>
              </a:lnTo>
              <a:lnTo>
                <a:pt x="0" y="613480"/>
              </a:lnTo>
            </a:path>
          </a:pathLst>
        </a:custGeom>
        <a:noFill/>
        <a:ln w="6350" cap="flat" cmpd="sng" algn="ctr">
          <a:solidFill>
            <a:schemeClr val="accent2">
              <a:hueOff val="-762750"/>
              <a:satOff val="-209"/>
              <a:lumOff val="35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03827" y="1983104"/>
        <a:ext cx="345945" cy="6440"/>
      </dsp:txXfrm>
    </dsp:sp>
    <dsp:sp modelId="{35BC1278-2EB4-474A-BA99-033CF44FCF07}">
      <dsp:nvSpPr>
        <dsp:cNvPr id="0" name=""/>
        <dsp:cNvSpPr/>
      </dsp:nvSpPr>
      <dsp:spPr>
        <a:xfrm>
          <a:off x="6921055" y="1174"/>
          <a:ext cx="2800349" cy="1680209"/>
        </a:xfrm>
        <a:prstGeom prst="rect">
          <a:avLst/>
        </a:prstGeom>
        <a:solidFill>
          <a:schemeClr val="accent2">
            <a:hueOff val="-610200"/>
            <a:satOff val="-167"/>
            <a:lumOff val="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219" tIns="144036" rIns="137219" bIns="144036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Data Assessment:</a:t>
          </a:r>
          <a:r>
            <a:rPr lang="en-US" sz="1500" b="1" kern="1200" dirty="0">
              <a:latin typeface="Franklin Gothic Heavy"/>
            </a:rPr>
            <a:t> 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Assessment was done for further improvements and enhancements</a:t>
          </a:r>
        </a:p>
      </dsp:txBody>
      <dsp:txXfrm>
        <a:off x="6921055" y="1174"/>
        <a:ext cx="2800349" cy="1680209"/>
      </dsp:txXfrm>
    </dsp:sp>
    <dsp:sp modelId="{76C3C76F-BA75-B746-989B-CA56F3A0A291}">
      <dsp:nvSpPr>
        <dsp:cNvPr id="0" name=""/>
        <dsp:cNvSpPr/>
      </dsp:nvSpPr>
      <dsp:spPr>
        <a:xfrm>
          <a:off x="2830744" y="3119850"/>
          <a:ext cx="6134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3480" y="45720"/>
              </a:lnTo>
            </a:path>
          </a:pathLst>
        </a:custGeom>
        <a:noFill/>
        <a:ln w="6350" cap="flat" cmpd="sng" algn="ctr">
          <a:solidFill>
            <a:schemeClr val="accent2">
              <a:hueOff val="-1144124"/>
              <a:satOff val="-314"/>
              <a:lumOff val="529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1382" y="3162349"/>
        <a:ext cx="32204" cy="6440"/>
      </dsp:txXfrm>
    </dsp:sp>
    <dsp:sp modelId="{1274E416-8510-1B4D-90FF-6CA224216411}">
      <dsp:nvSpPr>
        <dsp:cNvPr id="0" name=""/>
        <dsp:cNvSpPr/>
      </dsp:nvSpPr>
      <dsp:spPr>
        <a:xfrm>
          <a:off x="32194" y="2325465"/>
          <a:ext cx="2800349" cy="1680209"/>
        </a:xfrm>
        <a:prstGeom prst="rect">
          <a:avLst/>
        </a:prstGeom>
        <a:solidFill>
          <a:schemeClr val="accent2">
            <a:hueOff val="-915300"/>
            <a:satOff val="-251"/>
            <a:lumOff val="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219" tIns="144036" rIns="137219" bIns="144036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Data Merged:</a:t>
          </a:r>
          <a:r>
            <a:rPr lang="en-US" sz="1500" b="1" kern="1200" dirty="0">
              <a:latin typeface="Franklin Gothic Heavy"/>
            </a:rPr>
            <a:t> </a:t>
          </a:r>
          <a:endParaRPr lang="en-US" sz="1500" b="1" kern="1200" dirty="0"/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merged data enabled the identification of valuable insights for improving the transit system.</a:t>
          </a:r>
          <a:r>
            <a:rPr lang="en-US" sz="1500" kern="1200" dirty="0">
              <a:latin typeface="Franklin Gothic Heavy"/>
            </a:rPr>
            <a:t> </a:t>
          </a:r>
          <a:endParaRPr lang="en-US" sz="1500" kern="1200" dirty="0"/>
        </a:p>
      </dsp:txBody>
      <dsp:txXfrm>
        <a:off x="32194" y="2325465"/>
        <a:ext cx="2800349" cy="1680209"/>
      </dsp:txXfrm>
    </dsp:sp>
    <dsp:sp modelId="{F7711181-F756-624B-B072-560EAC869C5A}">
      <dsp:nvSpPr>
        <dsp:cNvPr id="0" name=""/>
        <dsp:cNvSpPr/>
      </dsp:nvSpPr>
      <dsp:spPr>
        <a:xfrm>
          <a:off x="6275174" y="3119850"/>
          <a:ext cx="6134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3480" y="45720"/>
              </a:lnTo>
            </a:path>
          </a:pathLst>
        </a:custGeom>
        <a:noFill/>
        <a:ln w="6350" cap="flat" cmpd="sng" algn="ctr">
          <a:solidFill>
            <a:schemeClr val="accent2">
              <a:hueOff val="-1525499"/>
              <a:satOff val="-418"/>
              <a:lumOff val="70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65813" y="3162349"/>
        <a:ext cx="32204" cy="6440"/>
      </dsp:txXfrm>
    </dsp:sp>
    <dsp:sp modelId="{074FA7D3-9429-2A44-9192-1AE0793FD183}">
      <dsp:nvSpPr>
        <dsp:cNvPr id="0" name=""/>
        <dsp:cNvSpPr/>
      </dsp:nvSpPr>
      <dsp:spPr>
        <a:xfrm>
          <a:off x="3476625" y="2325465"/>
          <a:ext cx="2800349" cy="1680209"/>
        </a:xfrm>
        <a:prstGeom prst="rect">
          <a:avLst/>
        </a:prstGeom>
        <a:solidFill>
          <a:schemeClr val="accent2">
            <a:hueOff val="-1220399"/>
            <a:satOff val="-334"/>
            <a:lumOff val="5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219" tIns="144036" rIns="137219" bIns="14403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Model Selection: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Franklin Gothic Heavy"/>
            </a:rPr>
            <a:t> </a:t>
          </a:r>
          <a:r>
            <a:rPr lang="en-US" sz="1500" kern="1200" dirty="0"/>
            <a:t>Implementing different ML algorithms to improve accuracy and select the most appropriate one.</a:t>
          </a:r>
          <a:r>
            <a:rPr lang="en-US" sz="1500" kern="1200" dirty="0">
              <a:latin typeface="Franklin Gothic Heavy"/>
            </a:rPr>
            <a:t> </a:t>
          </a:r>
          <a:endParaRPr lang="en-US" sz="1500" kern="1200" dirty="0"/>
        </a:p>
      </dsp:txBody>
      <dsp:txXfrm>
        <a:off x="3476625" y="2325465"/>
        <a:ext cx="2800349" cy="1680209"/>
      </dsp:txXfrm>
    </dsp:sp>
    <dsp:sp modelId="{25FE3106-5A6D-0F4D-A4CA-0DC5F6093CA1}">
      <dsp:nvSpPr>
        <dsp:cNvPr id="0" name=""/>
        <dsp:cNvSpPr/>
      </dsp:nvSpPr>
      <dsp:spPr>
        <a:xfrm>
          <a:off x="6921055" y="2325465"/>
          <a:ext cx="2800349" cy="1680209"/>
        </a:xfrm>
        <a:prstGeom prst="rect">
          <a:avLst/>
        </a:prstGeom>
        <a:solidFill>
          <a:schemeClr val="accent2">
            <a:hueOff val="-152549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219" tIns="144036" rIns="137219" bIns="144036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Dashboard:</a:t>
          </a:r>
          <a:r>
            <a:rPr lang="en-US" sz="1500" b="1" kern="1200" dirty="0">
              <a:latin typeface="Franklin Gothic Heavy"/>
            </a:rPr>
            <a:t> </a:t>
          </a:r>
        </a:p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Creation of dashboard for visual representation of data.</a:t>
          </a:r>
          <a:r>
            <a:rPr lang="en-US" sz="1500" kern="1200" dirty="0">
              <a:latin typeface="Franklin Gothic Heavy"/>
            </a:rPr>
            <a:t> </a:t>
          </a:r>
          <a:endParaRPr lang="en-US" sz="1500" kern="1200" dirty="0"/>
        </a:p>
      </dsp:txBody>
      <dsp:txXfrm>
        <a:off x="6921055" y="2325465"/>
        <a:ext cx="2800349" cy="1680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BDF77-D470-2E4C-A601-554F3D1C8DFF}">
      <dsp:nvSpPr>
        <dsp:cNvPr id="0" name=""/>
        <dsp:cNvSpPr/>
      </dsp:nvSpPr>
      <dsp:spPr>
        <a:xfrm>
          <a:off x="0" y="987679"/>
          <a:ext cx="2743199" cy="174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0076-ED81-0244-AC62-0A8EF93A6B7A}">
      <dsp:nvSpPr>
        <dsp:cNvPr id="0" name=""/>
        <dsp:cNvSpPr/>
      </dsp:nvSpPr>
      <dsp:spPr>
        <a:xfrm>
          <a:off x="304800" y="1277239"/>
          <a:ext cx="2743199" cy="1741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i="0" kern="1200"/>
            <a:t>The Transit Windsor initiative has made significant progress in various areas such as data collection and integration, selecting the appropriate ML models, and feature engineering.</a:t>
          </a:r>
          <a:endParaRPr lang="en-US" sz="1300" kern="1200"/>
        </a:p>
      </dsp:txBody>
      <dsp:txXfrm>
        <a:off x="355819" y="1328258"/>
        <a:ext cx="2641161" cy="1639894"/>
      </dsp:txXfrm>
    </dsp:sp>
    <dsp:sp modelId="{5934CFE3-0CF7-304C-9BCC-7965924012CF}">
      <dsp:nvSpPr>
        <dsp:cNvPr id="0" name=""/>
        <dsp:cNvSpPr/>
      </dsp:nvSpPr>
      <dsp:spPr>
        <a:xfrm>
          <a:off x="3352800" y="987679"/>
          <a:ext cx="2743199" cy="174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54ADB-A395-664F-9060-EC4A52E9B854}">
      <dsp:nvSpPr>
        <dsp:cNvPr id="0" name=""/>
        <dsp:cNvSpPr/>
      </dsp:nvSpPr>
      <dsp:spPr>
        <a:xfrm>
          <a:off x="3657600" y="1277239"/>
          <a:ext cx="2743199" cy="1741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i="0" kern="1200"/>
            <a:t>However, there are some challenges and concerns that require attention, such as implementation hurdles, user acceptance, and data protection. </a:t>
          </a:r>
          <a:endParaRPr lang="en-US" sz="1300" kern="1200"/>
        </a:p>
      </dsp:txBody>
      <dsp:txXfrm>
        <a:off x="3708619" y="1328258"/>
        <a:ext cx="2641161" cy="1639894"/>
      </dsp:txXfrm>
    </dsp:sp>
    <dsp:sp modelId="{150B66B4-9CE6-AC48-8EAA-135ED9C3DF73}">
      <dsp:nvSpPr>
        <dsp:cNvPr id="0" name=""/>
        <dsp:cNvSpPr/>
      </dsp:nvSpPr>
      <dsp:spPr>
        <a:xfrm>
          <a:off x="6705599" y="987679"/>
          <a:ext cx="2743199" cy="174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514B7-8019-3742-B7D8-68370BBF46E3}">
      <dsp:nvSpPr>
        <dsp:cNvPr id="0" name=""/>
        <dsp:cNvSpPr/>
      </dsp:nvSpPr>
      <dsp:spPr>
        <a:xfrm>
          <a:off x="7010400" y="1277239"/>
          <a:ext cx="2743199" cy="1741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i="0" kern="1200"/>
            <a:t>With proper planning and execution, the project can accomplish its objective of revitalizing and enhancing the transportation system for its patrons.</a:t>
          </a:r>
          <a:endParaRPr lang="en-US" sz="1300" kern="1200"/>
        </a:p>
      </dsp:txBody>
      <dsp:txXfrm>
        <a:off x="7061419" y="1328258"/>
        <a:ext cx="2641161" cy="1639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30A-2F15-134A-B922-11CD0CED98C2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52B08-30E8-AC4A-BFFA-FBE377CB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43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6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6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4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0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2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5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6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7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3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2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app/profile/abhishek.rana6106/viz/TransitWindsorCapstoneProject/Dashboard1?publish=y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ubham-sihag.github.io/Transit-Windso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938FEF-CAF3-4757-B8CD-B2284E7C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C398B4-C37F-4CEC-A2C3-148A5ADBB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5676" y="4749842"/>
            <a:ext cx="8686325" cy="2108158"/>
          </a:xfrm>
          <a:custGeom>
            <a:avLst/>
            <a:gdLst>
              <a:gd name="connsiteX0" fmla="*/ 8686325 w 8686325"/>
              <a:gd name="connsiteY0" fmla="*/ 0 h 2108158"/>
              <a:gd name="connsiteX1" fmla="*/ 8686325 w 8686325"/>
              <a:gd name="connsiteY1" fmla="*/ 2108158 h 2108158"/>
              <a:gd name="connsiteX2" fmla="*/ 0 w 8686325"/>
              <a:gd name="connsiteY2" fmla="*/ 2108158 h 2108158"/>
              <a:gd name="connsiteX3" fmla="*/ 42375 w 8686325"/>
              <a:gd name="connsiteY3" fmla="*/ 2083791 h 2108158"/>
              <a:gd name="connsiteX4" fmla="*/ 93093 w 8686325"/>
              <a:gd name="connsiteY4" fmla="*/ 2066467 h 2108158"/>
              <a:gd name="connsiteX5" fmla="*/ 357718 w 8686325"/>
              <a:gd name="connsiteY5" fmla="*/ 1967177 h 2108158"/>
              <a:gd name="connsiteX6" fmla="*/ 448599 w 8686325"/>
              <a:gd name="connsiteY6" fmla="*/ 1914426 h 2108158"/>
              <a:gd name="connsiteX7" fmla="*/ 658855 w 8686325"/>
              <a:gd name="connsiteY7" fmla="*/ 1901380 h 2108158"/>
              <a:gd name="connsiteX8" fmla="*/ 846501 w 8686325"/>
              <a:gd name="connsiteY8" fmla="*/ 1839874 h 2108158"/>
              <a:gd name="connsiteX9" fmla="*/ 1043427 w 8686325"/>
              <a:gd name="connsiteY9" fmla="*/ 1772692 h 2108158"/>
              <a:gd name="connsiteX10" fmla="*/ 1323271 w 8686325"/>
              <a:gd name="connsiteY10" fmla="*/ 1574217 h 2108158"/>
              <a:gd name="connsiteX11" fmla="*/ 1686997 w 8686325"/>
              <a:gd name="connsiteY11" fmla="*/ 1413066 h 2108158"/>
              <a:gd name="connsiteX12" fmla="*/ 1912242 w 8686325"/>
              <a:gd name="connsiteY12" fmla="*/ 1330321 h 2108158"/>
              <a:gd name="connsiteX13" fmla="*/ 2043722 w 8686325"/>
              <a:gd name="connsiteY13" fmla="*/ 1268023 h 2108158"/>
              <a:gd name="connsiteX14" fmla="*/ 2268908 w 8686325"/>
              <a:gd name="connsiteY14" fmla="*/ 1190005 h 2108158"/>
              <a:gd name="connsiteX15" fmla="*/ 2389053 w 8686325"/>
              <a:gd name="connsiteY15" fmla="*/ 1081379 h 2108158"/>
              <a:gd name="connsiteX16" fmla="*/ 2509216 w 8686325"/>
              <a:gd name="connsiteY16" fmla="*/ 996384 h 2108158"/>
              <a:gd name="connsiteX17" fmla="*/ 2676693 w 8686325"/>
              <a:gd name="connsiteY17" fmla="*/ 922400 h 2108158"/>
              <a:gd name="connsiteX18" fmla="*/ 3052959 w 8686325"/>
              <a:gd name="connsiteY18" fmla="*/ 812240 h 2108158"/>
              <a:gd name="connsiteX19" fmla="*/ 3172256 w 8686325"/>
              <a:gd name="connsiteY19" fmla="*/ 767691 h 2108158"/>
              <a:gd name="connsiteX20" fmla="*/ 3289635 w 8686325"/>
              <a:gd name="connsiteY20" fmla="*/ 746028 h 2108158"/>
              <a:gd name="connsiteX21" fmla="*/ 3331769 w 8686325"/>
              <a:gd name="connsiteY21" fmla="*/ 735656 h 2108158"/>
              <a:gd name="connsiteX22" fmla="*/ 3445984 w 8686325"/>
              <a:gd name="connsiteY22" fmla="*/ 730840 h 2108158"/>
              <a:gd name="connsiteX23" fmla="*/ 3489579 w 8686325"/>
              <a:gd name="connsiteY23" fmla="*/ 725105 h 2108158"/>
              <a:gd name="connsiteX24" fmla="*/ 3498747 w 8686325"/>
              <a:gd name="connsiteY24" fmla="*/ 722693 h 2108158"/>
              <a:gd name="connsiteX25" fmla="*/ 3663233 w 8686325"/>
              <a:gd name="connsiteY25" fmla="*/ 724714 h 2108158"/>
              <a:gd name="connsiteX26" fmla="*/ 3800641 w 8686325"/>
              <a:gd name="connsiteY26" fmla="*/ 672255 h 2108158"/>
              <a:gd name="connsiteX27" fmla="*/ 3965687 w 8686325"/>
              <a:gd name="connsiteY27" fmla="*/ 623165 h 2108158"/>
              <a:gd name="connsiteX28" fmla="*/ 4321239 w 8686325"/>
              <a:gd name="connsiteY28" fmla="*/ 522184 h 2108158"/>
              <a:gd name="connsiteX29" fmla="*/ 4483357 w 8686325"/>
              <a:gd name="connsiteY29" fmla="*/ 470223 h 2108158"/>
              <a:gd name="connsiteX30" fmla="*/ 4625339 w 8686325"/>
              <a:gd name="connsiteY30" fmla="*/ 441255 h 2108158"/>
              <a:gd name="connsiteX31" fmla="*/ 4699887 w 8686325"/>
              <a:gd name="connsiteY31" fmla="*/ 446641 h 2108158"/>
              <a:gd name="connsiteX32" fmla="*/ 5045357 w 8686325"/>
              <a:gd name="connsiteY32" fmla="*/ 391322 h 2108158"/>
              <a:gd name="connsiteX33" fmla="*/ 5085055 w 8686325"/>
              <a:gd name="connsiteY33" fmla="*/ 385714 h 2108158"/>
              <a:gd name="connsiteX34" fmla="*/ 5207819 w 8686325"/>
              <a:gd name="connsiteY34" fmla="*/ 403028 h 2108158"/>
              <a:gd name="connsiteX35" fmla="*/ 5279516 w 8686325"/>
              <a:gd name="connsiteY35" fmla="*/ 431809 h 2108158"/>
              <a:gd name="connsiteX36" fmla="*/ 5320978 w 8686325"/>
              <a:gd name="connsiteY36" fmla="*/ 443912 h 2108158"/>
              <a:gd name="connsiteX37" fmla="*/ 5349749 w 8686325"/>
              <a:gd name="connsiteY37" fmla="*/ 457191 h 2108158"/>
              <a:gd name="connsiteX38" fmla="*/ 5567512 w 8686325"/>
              <a:gd name="connsiteY38" fmla="*/ 473102 h 2108158"/>
              <a:gd name="connsiteX39" fmla="*/ 5625293 w 8686325"/>
              <a:gd name="connsiteY39" fmla="*/ 505247 h 2108158"/>
              <a:gd name="connsiteX40" fmla="*/ 5830754 w 8686325"/>
              <a:gd name="connsiteY40" fmla="*/ 479694 h 2108158"/>
              <a:gd name="connsiteX41" fmla="*/ 5922665 w 8686325"/>
              <a:gd name="connsiteY41" fmla="*/ 443391 h 2108158"/>
              <a:gd name="connsiteX42" fmla="*/ 6279549 w 8686325"/>
              <a:gd name="connsiteY42" fmla="*/ 371317 h 2108158"/>
              <a:gd name="connsiteX43" fmla="*/ 6321747 w 8686325"/>
              <a:gd name="connsiteY43" fmla="*/ 371957 h 2108158"/>
              <a:gd name="connsiteX44" fmla="*/ 6351561 w 8686325"/>
              <a:gd name="connsiteY44" fmla="*/ 377198 h 2108158"/>
              <a:gd name="connsiteX45" fmla="*/ 6432231 w 8686325"/>
              <a:gd name="connsiteY45" fmla="*/ 364847 h 2108158"/>
              <a:gd name="connsiteX46" fmla="*/ 6567952 w 8686325"/>
              <a:gd name="connsiteY46" fmla="*/ 333636 h 2108158"/>
              <a:gd name="connsiteX47" fmla="*/ 6629483 w 8686325"/>
              <a:gd name="connsiteY47" fmla="*/ 340494 h 2108158"/>
              <a:gd name="connsiteX48" fmla="*/ 6846717 w 8686325"/>
              <a:gd name="connsiteY48" fmla="*/ 299799 h 2108158"/>
              <a:gd name="connsiteX49" fmla="*/ 7030535 w 8686325"/>
              <a:gd name="connsiteY49" fmla="*/ 278893 h 2108158"/>
              <a:gd name="connsiteX50" fmla="*/ 7173585 w 8686325"/>
              <a:gd name="connsiteY50" fmla="*/ 250630 h 2108158"/>
              <a:gd name="connsiteX51" fmla="*/ 7481131 w 8686325"/>
              <a:gd name="connsiteY51" fmla="*/ 178638 h 2108158"/>
              <a:gd name="connsiteX52" fmla="*/ 7557454 w 8686325"/>
              <a:gd name="connsiteY52" fmla="*/ 134413 h 2108158"/>
              <a:gd name="connsiteX53" fmla="*/ 7670366 w 8686325"/>
              <a:gd name="connsiteY53" fmla="*/ 113467 h 2108158"/>
              <a:gd name="connsiteX54" fmla="*/ 7812360 w 8686325"/>
              <a:gd name="connsiteY54" fmla="*/ 116536 h 2108158"/>
              <a:gd name="connsiteX55" fmla="*/ 7818500 w 8686325"/>
              <a:gd name="connsiteY55" fmla="*/ 117842 h 2108158"/>
              <a:gd name="connsiteX56" fmla="*/ 8088697 w 8686325"/>
              <a:gd name="connsiteY56" fmla="*/ 102538 h 2108158"/>
              <a:gd name="connsiteX57" fmla="*/ 8303748 w 8686325"/>
              <a:gd name="connsiteY57" fmla="*/ 101701 h 2108158"/>
              <a:gd name="connsiteX58" fmla="*/ 8443058 w 8686325"/>
              <a:gd name="connsiteY58" fmla="*/ 80261 h 2108158"/>
              <a:gd name="connsiteX59" fmla="*/ 8660961 w 8686325"/>
              <a:gd name="connsiteY59" fmla="*/ 11138 h 210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8686325" h="2108158">
                <a:moveTo>
                  <a:pt x="8686325" y="0"/>
                </a:moveTo>
                <a:lnTo>
                  <a:pt x="8686325" y="2108158"/>
                </a:lnTo>
                <a:lnTo>
                  <a:pt x="0" y="2108158"/>
                </a:lnTo>
                <a:lnTo>
                  <a:pt x="42375" y="2083791"/>
                </a:lnTo>
                <a:cubicBezTo>
                  <a:pt x="60718" y="2074811"/>
                  <a:pt x="78058" y="2068381"/>
                  <a:pt x="93093" y="2066467"/>
                </a:cubicBezTo>
                <a:cubicBezTo>
                  <a:pt x="205609" y="1997406"/>
                  <a:pt x="298466" y="1992518"/>
                  <a:pt x="357718" y="1967177"/>
                </a:cubicBezTo>
                <a:lnTo>
                  <a:pt x="448599" y="1914426"/>
                </a:lnTo>
                <a:cubicBezTo>
                  <a:pt x="498789" y="1903460"/>
                  <a:pt x="617169" y="1906616"/>
                  <a:pt x="658855" y="1901380"/>
                </a:cubicBezTo>
                <a:cubicBezTo>
                  <a:pt x="818547" y="1886466"/>
                  <a:pt x="783952" y="1860375"/>
                  <a:pt x="846501" y="1839874"/>
                </a:cubicBezTo>
                <a:cubicBezTo>
                  <a:pt x="912143" y="1817480"/>
                  <a:pt x="969436" y="1776169"/>
                  <a:pt x="1043427" y="1772692"/>
                </a:cubicBezTo>
                <a:cubicBezTo>
                  <a:pt x="1128456" y="1780435"/>
                  <a:pt x="1216010" y="1634155"/>
                  <a:pt x="1323271" y="1574217"/>
                </a:cubicBezTo>
                <a:cubicBezTo>
                  <a:pt x="1430532" y="1514279"/>
                  <a:pt x="1605729" y="1425782"/>
                  <a:pt x="1686997" y="1413066"/>
                </a:cubicBezTo>
                <a:cubicBezTo>
                  <a:pt x="1757791" y="1387515"/>
                  <a:pt x="1873486" y="1327839"/>
                  <a:pt x="1912242" y="1330321"/>
                </a:cubicBezTo>
                <a:cubicBezTo>
                  <a:pt x="1966768" y="1306147"/>
                  <a:pt x="1984278" y="1291409"/>
                  <a:pt x="2043722" y="1268023"/>
                </a:cubicBezTo>
                <a:cubicBezTo>
                  <a:pt x="2105423" y="1217820"/>
                  <a:pt x="2259487" y="1204553"/>
                  <a:pt x="2268908" y="1190005"/>
                </a:cubicBezTo>
                <a:cubicBezTo>
                  <a:pt x="2300554" y="1198072"/>
                  <a:pt x="2371020" y="1095880"/>
                  <a:pt x="2389053" y="1081379"/>
                </a:cubicBezTo>
                <a:cubicBezTo>
                  <a:pt x="2431078" y="1057076"/>
                  <a:pt x="2446743" y="1035841"/>
                  <a:pt x="2509216" y="996384"/>
                </a:cubicBezTo>
                <a:cubicBezTo>
                  <a:pt x="2570346" y="972203"/>
                  <a:pt x="2579148" y="953822"/>
                  <a:pt x="2676693" y="922400"/>
                </a:cubicBezTo>
                <a:cubicBezTo>
                  <a:pt x="2885575" y="903814"/>
                  <a:pt x="2970365" y="838025"/>
                  <a:pt x="3052959" y="812240"/>
                </a:cubicBezTo>
                <a:cubicBezTo>
                  <a:pt x="3099024" y="802605"/>
                  <a:pt x="3132870" y="797974"/>
                  <a:pt x="3172256" y="767691"/>
                </a:cubicBezTo>
                <a:cubicBezTo>
                  <a:pt x="3215403" y="758798"/>
                  <a:pt x="3254464" y="763090"/>
                  <a:pt x="3289635" y="746028"/>
                </a:cubicBezTo>
                <a:cubicBezTo>
                  <a:pt x="3305820" y="752545"/>
                  <a:pt x="3320333" y="753389"/>
                  <a:pt x="3331769" y="735656"/>
                </a:cubicBezTo>
                <a:cubicBezTo>
                  <a:pt x="3357828" y="733124"/>
                  <a:pt x="3419682" y="732598"/>
                  <a:pt x="3445984" y="730840"/>
                </a:cubicBezTo>
                <a:lnTo>
                  <a:pt x="3489579" y="725105"/>
                </a:lnTo>
                <a:lnTo>
                  <a:pt x="3498747" y="722693"/>
                </a:lnTo>
                <a:cubicBezTo>
                  <a:pt x="3527689" y="722628"/>
                  <a:pt x="3612917" y="733120"/>
                  <a:pt x="3663233" y="724714"/>
                </a:cubicBezTo>
                <a:lnTo>
                  <a:pt x="3800641" y="672255"/>
                </a:lnTo>
                <a:cubicBezTo>
                  <a:pt x="3855657" y="655892"/>
                  <a:pt x="3909959" y="630391"/>
                  <a:pt x="3965687" y="623165"/>
                </a:cubicBezTo>
                <a:cubicBezTo>
                  <a:pt x="4139112" y="600679"/>
                  <a:pt x="4202722" y="555844"/>
                  <a:pt x="4321239" y="522184"/>
                </a:cubicBezTo>
                <a:cubicBezTo>
                  <a:pt x="4382405" y="468908"/>
                  <a:pt x="4410568" y="504496"/>
                  <a:pt x="4483357" y="470223"/>
                </a:cubicBezTo>
                <a:lnTo>
                  <a:pt x="4625339" y="441255"/>
                </a:lnTo>
                <a:lnTo>
                  <a:pt x="4699887" y="446641"/>
                </a:lnTo>
                <a:cubicBezTo>
                  <a:pt x="4767275" y="438617"/>
                  <a:pt x="4947373" y="434998"/>
                  <a:pt x="5045357" y="391322"/>
                </a:cubicBezTo>
                <a:cubicBezTo>
                  <a:pt x="5058492" y="391816"/>
                  <a:pt x="5073695" y="386682"/>
                  <a:pt x="5085055" y="385714"/>
                </a:cubicBezTo>
                <a:lnTo>
                  <a:pt x="5207819" y="403028"/>
                </a:lnTo>
                <a:cubicBezTo>
                  <a:pt x="5230666" y="412588"/>
                  <a:pt x="5250864" y="449189"/>
                  <a:pt x="5279516" y="431809"/>
                </a:cubicBezTo>
                <a:cubicBezTo>
                  <a:pt x="5272920" y="451910"/>
                  <a:pt x="5313313" y="426498"/>
                  <a:pt x="5320978" y="443912"/>
                </a:cubicBezTo>
                <a:cubicBezTo>
                  <a:pt x="5325419" y="458334"/>
                  <a:pt x="5338706" y="453983"/>
                  <a:pt x="5349749" y="457191"/>
                </a:cubicBezTo>
                <a:cubicBezTo>
                  <a:pt x="5390838" y="462056"/>
                  <a:pt x="5521589" y="465093"/>
                  <a:pt x="5567512" y="473102"/>
                </a:cubicBezTo>
                <a:cubicBezTo>
                  <a:pt x="5605398" y="481787"/>
                  <a:pt x="5591648" y="502302"/>
                  <a:pt x="5625293" y="505247"/>
                </a:cubicBezTo>
                <a:cubicBezTo>
                  <a:pt x="5693780" y="496730"/>
                  <a:pt x="5762267" y="510558"/>
                  <a:pt x="5830754" y="479694"/>
                </a:cubicBezTo>
                <a:lnTo>
                  <a:pt x="5922665" y="443391"/>
                </a:lnTo>
                <a:cubicBezTo>
                  <a:pt x="6031252" y="402983"/>
                  <a:pt x="6213035" y="383223"/>
                  <a:pt x="6279549" y="371317"/>
                </a:cubicBezTo>
                <a:cubicBezTo>
                  <a:pt x="6275254" y="392898"/>
                  <a:pt x="6312276" y="356901"/>
                  <a:pt x="6321747" y="371957"/>
                </a:cubicBezTo>
                <a:cubicBezTo>
                  <a:pt x="6327706" y="384940"/>
                  <a:pt x="6340325" y="377046"/>
                  <a:pt x="6351561" y="377198"/>
                </a:cubicBezTo>
                <a:cubicBezTo>
                  <a:pt x="6362395" y="388022"/>
                  <a:pt x="6415500" y="375777"/>
                  <a:pt x="6432231" y="364847"/>
                </a:cubicBezTo>
                <a:cubicBezTo>
                  <a:pt x="6477152" y="325550"/>
                  <a:pt x="6531644" y="363558"/>
                  <a:pt x="6567952" y="333636"/>
                </a:cubicBezTo>
                <a:cubicBezTo>
                  <a:pt x="6606248" y="331879"/>
                  <a:pt x="6604445" y="342391"/>
                  <a:pt x="6629483" y="340494"/>
                </a:cubicBezTo>
                <a:cubicBezTo>
                  <a:pt x="6675944" y="334855"/>
                  <a:pt x="6779875" y="310065"/>
                  <a:pt x="6846717" y="299799"/>
                </a:cubicBezTo>
                <a:cubicBezTo>
                  <a:pt x="6908632" y="291434"/>
                  <a:pt x="6964659" y="291068"/>
                  <a:pt x="7030535" y="278893"/>
                </a:cubicBezTo>
                <a:cubicBezTo>
                  <a:pt x="7081465" y="254377"/>
                  <a:pt x="7136771" y="282341"/>
                  <a:pt x="7173585" y="250630"/>
                </a:cubicBezTo>
                <a:cubicBezTo>
                  <a:pt x="7354704" y="203603"/>
                  <a:pt x="7432826" y="225663"/>
                  <a:pt x="7481131" y="178638"/>
                </a:cubicBezTo>
                <a:cubicBezTo>
                  <a:pt x="7545108" y="159269"/>
                  <a:pt x="7531943" y="146681"/>
                  <a:pt x="7557454" y="134413"/>
                </a:cubicBezTo>
                <a:lnTo>
                  <a:pt x="7670366" y="113467"/>
                </a:lnTo>
                <a:lnTo>
                  <a:pt x="7812360" y="116536"/>
                </a:lnTo>
                <a:lnTo>
                  <a:pt x="7818500" y="117842"/>
                </a:lnTo>
                <a:lnTo>
                  <a:pt x="8088697" y="102538"/>
                </a:lnTo>
                <a:cubicBezTo>
                  <a:pt x="8178018" y="77500"/>
                  <a:pt x="8244687" y="105414"/>
                  <a:pt x="8303748" y="101701"/>
                </a:cubicBezTo>
                <a:cubicBezTo>
                  <a:pt x="8378014" y="75637"/>
                  <a:pt x="8396621" y="87409"/>
                  <a:pt x="8443058" y="80261"/>
                </a:cubicBezTo>
                <a:cubicBezTo>
                  <a:pt x="8540964" y="53554"/>
                  <a:pt x="8610126" y="31018"/>
                  <a:pt x="8660961" y="11138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12">
            <a:extLst>
              <a:ext uri="{FF2B5EF4-FFF2-40B4-BE49-F238E27FC236}">
                <a16:creationId xmlns:a16="http://schemas.microsoft.com/office/drawing/2014/main" id="{C318AF9F-8000-4610-8801-DFC69A518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413299" cy="6858000"/>
          </a:xfrm>
          <a:custGeom>
            <a:avLst/>
            <a:gdLst>
              <a:gd name="connsiteX0" fmla="*/ 0 w 9413299"/>
              <a:gd name="connsiteY0" fmla="*/ 0 h 6858000"/>
              <a:gd name="connsiteX1" fmla="*/ 9196926 w 9413299"/>
              <a:gd name="connsiteY1" fmla="*/ 0 h 6858000"/>
              <a:gd name="connsiteX2" fmla="*/ 9413299 w 9413299"/>
              <a:gd name="connsiteY2" fmla="*/ 6556349 h 6858000"/>
              <a:gd name="connsiteX3" fmla="*/ 805260 w 9413299"/>
              <a:gd name="connsiteY3" fmla="*/ 6858000 h 6858000"/>
              <a:gd name="connsiteX4" fmla="*/ 0 w 94132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3299" h="6858000">
                <a:moveTo>
                  <a:pt x="0" y="0"/>
                </a:moveTo>
                <a:lnTo>
                  <a:pt x="9196926" y="0"/>
                </a:lnTo>
                <a:lnTo>
                  <a:pt x="9413299" y="6556349"/>
                </a:lnTo>
                <a:lnTo>
                  <a:pt x="8052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6B4F4-1412-242E-4005-E0F06D47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57" r="12357"/>
          <a:stretch/>
        </p:blipFill>
        <p:spPr>
          <a:xfrm>
            <a:off x="1" y="10"/>
            <a:ext cx="9265900" cy="6728994"/>
          </a:xfrm>
          <a:custGeom>
            <a:avLst/>
            <a:gdLst/>
            <a:ahLst/>
            <a:cxnLst/>
            <a:rect l="l" t="t" r="r" b="b"/>
            <a:pathLst>
              <a:path w="9265900" h="6729004">
                <a:moveTo>
                  <a:pt x="0" y="0"/>
                </a:moveTo>
                <a:lnTo>
                  <a:pt x="9043647" y="0"/>
                </a:lnTo>
                <a:lnTo>
                  <a:pt x="9149852" y="3041272"/>
                </a:lnTo>
                <a:lnTo>
                  <a:pt x="9145319" y="3053347"/>
                </a:lnTo>
                <a:lnTo>
                  <a:pt x="9150651" y="3062904"/>
                </a:lnTo>
                <a:lnTo>
                  <a:pt x="9265879" y="6362591"/>
                </a:lnTo>
                <a:cubicBezTo>
                  <a:pt x="9266236" y="6373746"/>
                  <a:pt x="9262057" y="6383997"/>
                  <a:pt x="9255000" y="6391566"/>
                </a:cubicBezTo>
                <a:lnTo>
                  <a:pt x="9227089" y="6404329"/>
                </a:lnTo>
                <a:lnTo>
                  <a:pt x="9227176" y="6406783"/>
                </a:lnTo>
                <a:lnTo>
                  <a:pt x="8594093" y="6428891"/>
                </a:lnTo>
                <a:lnTo>
                  <a:pt x="8578048" y="6433878"/>
                </a:lnTo>
                <a:cubicBezTo>
                  <a:pt x="8569428" y="6436024"/>
                  <a:pt x="8557546" y="6438150"/>
                  <a:pt x="8539506" y="6439672"/>
                </a:cubicBezTo>
                <a:cubicBezTo>
                  <a:pt x="8494087" y="6426486"/>
                  <a:pt x="8437040" y="6464138"/>
                  <a:pt x="8380542" y="6446247"/>
                </a:cubicBezTo>
                <a:cubicBezTo>
                  <a:pt x="8359994" y="6442153"/>
                  <a:pt x="8297787" y="6444702"/>
                  <a:pt x="8286883" y="6454453"/>
                </a:cubicBezTo>
                <a:cubicBezTo>
                  <a:pt x="8274090" y="6456892"/>
                  <a:pt x="8258639" y="6454045"/>
                  <a:pt x="8253584" y="6464278"/>
                </a:cubicBezTo>
                <a:cubicBezTo>
                  <a:pt x="8244805" y="6476675"/>
                  <a:pt x="8197753" y="6459431"/>
                  <a:pt x="8205545" y="6473488"/>
                </a:cubicBezTo>
                <a:cubicBezTo>
                  <a:pt x="8172177" y="6461710"/>
                  <a:pt x="8148982" y="6487830"/>
                  <a:pt x="8122529" y="6494939"/>
                </a:cubicBezTo>
                <a:lnTo>
                  <a:pt x="8042189" y="6505744"/>
                </a:lnTo>
                <a:lnTo>
                  <a:pt x="7988041" y="6509183"/>
                </a:lnTo>
                <a:lnTo>
                  <a:pt x="7980167" y="6509151"/>
                </a:lnTo>
                <a:lnTo>
                  <a:pt x="7914763" y="6500486"/>
                </a:lnTo>
                <a:cubicBezTo>
                  <a:pt x="7913317" y="6502536"/>
                  <a:pt x="7911341" y="6504465"/>
                  <a:pt x="7908894" y="6506205"/>
                </a:cubicBezTo>
                <a:lnTo>
                  <a:pt x="7888715" y="6512531"/>
                </a:lnTo>
                <a:lnTo>
                  <a:pt x="7871029" y="6506567"/>
                </a:lnTo>
                <a:lnTo>
                  <a:pt x="7788874" y="6497705"/>
                </a:lnTo>
                <a:lnTo>
                  <a:pt x="7668912" y="6491086"/>
                </a:lnTo>
                <a:lnTo>
                  <a:pt x="7650605" y="6484957"/>
                </a:lnTo>
                <a:cubicBezTo>
                  <a:pt x="7609100" y="6478975"/>
                  <a:pt x="7559628" y="6488407"/>
                  <a:pt x="7532747" y="6472532"/>
                </a:cubicBezTo>
                <a:lnTo>
                  <a:pt x="7471117" y="6472129"/>
                </a:lnTo>
                <a:lnTo>
                  <a:pt x="7464487" y="6478546"/>
                </a:lnTo>
                <a:lnTo>
                  <a:pt x="7446264" y="6477549"/>
                </a:lnTo>
                <a:lnTo>
                  <a:pt x="7441408" y="6478639"/>
                </a:lnTo>
                <a:cubicBezTo>
                  <a:pt x="7432146" y="6480751"/>
                  <a:pt x="7422949" y="6482620"/>
                  <a:pt x="7413590" y="6483531"/>
                </a:cubicBezTo>
                <a:cubicBezTo>
                  <a:pt x="7414377" y="6477664"/>
                  <a:pt x="7412095" y="6474088"/>
                  <a:pt x="7407995" y="6471979"/>
                </a:cubicBezTo>
                <a:lnTo>
                  <a:pt x="7399695" y="6470601"/>
                </a:lnTo>
                <a:lnTo>
                  <a:pt x="7097795" y="6481143"/>
                </a:lnTo>
                <a:lnTo>
                  <a:pt x="7072291" y="6492816"/>
                </a:lnTo>
                <a:lnTo>
                  <a:pt x="6991949" y="6503621"/>
                </a:lnTo>
                <a:lnTo>
                  <a:pt x="6937801" y="6507061"/>
                </a:lnTo>
                <a:lnTo>
                  <a:pt x="6929927" y="6507029"/>
                </a:lnTo>
                <a:lnTo>
                  <a:pt x="6864521" y="6498363"/>
                </a:lnTo>
                <a:cubicBezTo>
                  <a:pt x="6863076" y="6500412"/>
                  <a:pt x="6861100" y="6502341"/>
                  <a:pt x="6858654" y="6504082"/>
                </a:cubicBezTo>
                <a:lnTo>
                  <a:pt x="6838475" y="6510408"/>
                </a:lnTo>
                <a:lnTo>
                  <a:pt x="6820787" y="6504445"/>
                </a:lnTo>
                <a:lnTo>
                  <a:pt x="6738633" y="6495582"/>
                </a:lnTo>
                <a:lnTo>
                  <a:pt x="6717578" y="6494421"/>
                </a:lnTo>
                <a:lnTo>
                  <a:pt x="5840769" y="6525040"/>
                </a:lnTo>
                <a:lnTo>
                  <a:pt x="5082806" y="6551508"/>
                </a:lnTo>
                <a:lnTo>
                  <a:pt x="4583564" y="6568942"/>
                </a:lnTo>
                <a:lnTo>
                  <a:pt x="4543675" y="6570524"/>
                </a:lnTo>
                <a:cubicBezTo>
                  <a:pt x="4552824" y="6578907"/>
                  <a:pt x="4368117" y="6583908"/>
                  <a:pt x="4301250" y="6579080"/>
                </a:cubicBezTo>
                <a:lnTo>
                  <a:pt x="4299560" y="6578860"/>
                </a:lnTo>
                <a:lnTo>
                  <a:pt x="1497704" y="6676703"/>
                </a:lnTo>
                <a:lnTo>
                  <a:pt x="0" y="672900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DA87A-4E91-F6DC-CF0E-DE6BC958F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9560" y="3875314"/>
            <a:ext cx="5999650" cy="1949182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Transit Windsor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5B34A-C719-381E-D5BD-01A3F32B4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9902" y="1184743"/>
            <a:ext cx="1911998" cy="1406057"/>
          </a:xfrm>
        </p:spPr>
        <p:txBody>
          <a:bodyPr>
            <a:normAutofit/>
          </a:bodyPr>
          <a:lstStyle/>
          <a:p>
            <a:pPr algn="r"/>
            <a:r>
              <a:rPr lang="en-US"/>
              <a:t>Streamlining operations and improve coordination</a:t>
            </a:r>
          </a:p>
        </p:txBody>
      </p:sp>
    </p:spTree>
    <p:extLst>
      <p:ext uri="{BB962C8B-B14F-4D97-AF65-F5344CB8AC3E}">
        <p14:creationId xmlns:p14="http://schemas.microsoft.com/office/powerpoint/2010/main" val="118547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7EC7E31F-35C9-2377-9AC2-B97021ED2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370" b="6219"/>
          <a:stretch/>
        </p:blipFill>
        <p:spPr>
          <a:xfrm>
            <a:off x="20" y="-5732"/>
            <a:ext cx="12191980" cy="68694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352799"/>
            <a:ext cx="12192000" cy="351666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B23BE-0742-F6C2-5E7F-EAB74C69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47065"/>
            <a:ext cx="7997157" cy="2221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Data &amp; Metrics</a:t>
            </a:r>
          </a:p>
        </p:txBody>
      </p:sp>
    </p:spTree>
    <p:extLst>
      <p:ext uri="{BB962C8B-B14F-4D97-AF65-F5344CB8AC3E}">
        <p14:creationId xmlns:p14="http://schemas.microsoft.com/office/powerpoint/2010/main" val="301689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3A83A9-D622-44F4-98DB-A8E46D83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2"/>
            <a:ext cx="9961850" cy="176632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01402 w 9517857"/>
              <a:gd name="connsiteY21" fmla="*/ 72904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326401 h 996838"/>
              <a:gd name="connsiteX1" fmla="*/ 4689051 w 9517857"/>
              <a:gd name="connsiteY1" fmla="*/ 329450 h 996838"/>
              <a:gd name="connsiteX2" fmla="*/ 4687244 w 9517857"/>
              <a:gd name="connsiteY2" fmla="*/ 329780 h 996838"/>
              <a:gd name="connsiteX3" fmla="*/ 4686423 w 9517857"/>
              <a:gd name="connsiteY3" fmla="*/ 326401 h 996838"/>
              <a:gd name="connsiteX4" fmla="*/ 4685225 w 9517857"/>
              <a:gd name="connsiteY4" fmla="*/ 325012 h 996838"/>
              <a:gd name="connsiteX5" fmla="*/ 4686133 w 9517857"/>
              <a:gd name="connsiteY5" fmla="*/ 325209 h 996838"/>
              <a:gd name="connsiteX6" fmla="*/ 4686423 w 9517857"/>
              <a:gd name="connsiteY6" fmla="*/ 326401 h 996838"/>
              <a:gd name="connsiteX7" fmla="*/ 4685225 w 9517857"/>
              <a:gd name="connsiteY7" fmla="*/ 325012 h 996838"/>
              <a:gd name="connsiteX8" fmla="*/ 9517856 w 9517857"/>
              <a:gd name="connsiteY8" fmla="*/ 0 h 996838"/>
              <a:gd name="connsiteX9" fmla="*/ 9517857 w 9517857"/>
              <a:gd name="connsiteY9" fmla="*/ 78494 h 996838"/>
              <a:gd name="connsiteX10" fmla="*/ 9517857 w 9517857"/>
              <a:gd name="connsiteY10" fmla="*/ 996838 h 996838"/>
              <a:gd name="connsiteX11" fmla="*/ 14604 w 9517857"/>
              <a:gd name="connsiteY11" fmla="*/ 996838 h 996838"/>
              <a:gd name="connsiteX12" fmla="*/ 12841 w 9517857"/>
              <a:gd name="connsiteY12" fmla="*/ 996245 h 996838"/>
              <a:gd name="connsiteX13" fmla="*/ 93 w 9517857"/>
              <a:gd name="connsiteY13" fmla="*/ 990953 h 996838"/>
              <a:gd name="connsiteX14" fmla="*/ 58674 w 9517857"/>
              <a:gd name="connsiteY14" fmla="*/ 968804 h 996838"/>
              <a:gd name="connsiteX15" fmla="*/ 275005 w 9517857"/>
              <a:gd name="connsiteY15" fmla="*/ 885711 h 996838"/>
              <a:gd name="connsiteX16" fmla="*/ 587824 w 9517857"/>
              <a:gd name="connsiteY16" fmla="*/ 876677 h 996838"/>
              <a:gd name="connsiteX17" fmla="*/ 727985 w 9517857"/>
              <a:gd name="connsiteY17" fmla="*/ 798308 h 996838"/>
              <a:gd name="connsiteX18" fmla="*/ 778982 w 9517857"/>
              <a:gd name="connsiteY18" fmla="*/ 788624 h 996838"/>
              <a:gd name="connsiteX19" fmla="*/ 849944 w 9517857"/>
              <a:gd name="connsiteY19" fmla="*/ 796469 h 996838"/>
              <a:gd name="connsiteX20" fmla="*/ 901402 w 9517857"/>
              <a:gd name="connsiteY20" fmla="*/ 807527 h 996838"/>
              <a:gd name="connsiteX21" fmla="*/ 930946 w 9517857"/>
              <a:gd name="connsiteY21" fmla="*/ 812528 h 996838"/>
              <a:gd name="connsiteX22" fmla="*/ 986250 w 9517857"/>
              <a:gd name="connsiteY22" fmla="*/ 792012 h 996838"/>
              <a:gd name="connsiteX23" fmla="*/ 1013752 w 9517857"/>
              <a:gd name="connsiteY23" fmla="*/ 791843 h 996838"/>
              <a:gd name="connsiteX24" fmla="*/ 1023734 w 9517857"/>
              <a:gd name="connsiteY24" fmla="*/ 797053 h 996838"/>
              <a:gd name="connsiteX25" fmla="*/ 1063207 w 9517857"/>
              <a:gd name="connsiteY25" fmla="*/ 794133 h 996838"/>
              <a:gd name="connsiteX26" fmla="*/ 1081980 w 9517857"/>
              <a:gd name="connsiteY26" fmla="*/ 816937 h 996838"/>
              <a:gd name="connsiteX27" fmla="*/ 1218120 w 9517857"/>
              <a:gd name="connsiteY27" fmla="*/ 791762 h 996838"/>
              <a:gd name="connsiteX28" fmla="*/ 1397459 w 9517857"/>
              <a:gd name="connsiteY28" fmla="*/ 769672 h 996838"/>
              <a:gd name="connsiteX29" fmla="*/ 1580688 w 9517857"/>
              <a:gd name="connsiteY29" fmla="*/ 772179 h 996838"/>
              <a:gd name="connsiteX30" fmla="*/ 1772334 w 9517857"/>
              <a:gd name="connsiteY30" fmla="*/ 789122 h 996838"/>
              <a:gd name="connsiteX31" fmla="*/ 2002561 w 9517857"/>
              <a:gd name="connsiteY31" fmla="*/ 738399 h 996838"/>
              <a:gd name="connsiteX32" fmla="*/ 2135144 w 9517857"/>
              <a:gd name="connsiteY32" fmla="*/ 714983 h 996838"/>
              <a:gd name="connsiteX33" fmla="*/ 2440292 w 9517857"/>
              <a:gd name="connsiteY33" fmla="*/ 672344 h 996838"/>
              <a:gd name="connsiteX34" fmla="*/ 2547829 w 9517857"/>
              <a:gd name="connsiteY34" fmla="*/ 644632 h 996838"/>
              <a:gd name="connsiteX35" fmla="*/ 2658055 w 9517857"/>
              <a:gd name="connsiteY35" fmla="*/ 657209 h 996838"/>
              <a:gd name="connsiteX36" fmla="*/ 2693698 w 9517857"/>
              <a:gd name="connsiteY36" fmla="*/ 638511 h 996838"/>
              <a:gd name="connsiteX37" fmla="*/ 2699673 w 9517857"/>
              <a:gd name="connsiteY37" fmla="*/ 634882 h 996838"/>
              <a:gd name="connsiteX38" fmla="*/ 2727306 w 9517857"/>
              <a:gd name="connsiteY38" fmla="*/ 629180 h 996838"/>
              <a:gd name="connsiteX39" fmla="*/ 2730451 w 9517857"/>
              <a:gd name="connsiteY39" fmla="*/ 616540 h 996838"/>
              <a:gd name="connsiteX40" fmla="*/ 2768713 w 9517857"/>
              <a:gd name="connsiteY40" fmla="*/ 600057 h 996838"/>
              <a:gd name="connsiteX41" fmla="*/ 2820868 w 9517857"/>
              <a:gd name="connsiteY41" fmla="*/ 592642 h 996838"/>
              <a:gd name="connsiteX42" fmla="*/ 3073635 w 9517857"/>
              <a:gd name="connsiteY42" fmla="*/ 569776 h 996838"/>
              <a:gd name="connsiteX43" fmla="*/ 3222071 w 9517857"/>
              <a:gd name="connsiteY43" fmla="*/ 549041 h 996838"/>
              <a:gd name="connsiteX44" fmla="*/ 3274069 w 9517857"/>
              <a:gd name="connsiteY44" fmla="*/ 530087 h 996838"/>
              <a:gd name="connsiteX45" fmla="*/ 3349632 w 9517857"/>
              <a:gd name="connsiteY45" fmla="*/ 511065 h 996838"/>
              <a:gd name="connsiteX46" fmla="*/ 3479593 w 9517857"/>
              <a:gd name="connsiteY46" fmla="*/ 468919 h 996838"/>
              <a:gd name="connsiteX47" fmla="*/ 3651428 w 9517857"/>
              <a:gd name="connsiteY47" fmla="*/ 440289 h 996838"/>
              <a:gd name="connsiteX48" fmla="*/ 3750023 w 9517857"/>
              <a:gd name="connsiteY48" fmla="*/ 449160 h 996838"/>
              <a:gd name="connsiteX49" fmla="*/ 3844133 w 9517857"/>
              <a:gd name="connsiteY49" fmla="*/ 439130 h 996838"/>
              <a:gd name="connsiteX50" fmla="*/ 3933803 w 9517857"/>
              <a:gd name="connsiteY50" fmla="*/ 435797 h 996838"/>
              <a:gd name="connsiteX51" fmla="*/ 4266740 w 9517857"/>
              <a:gd name="connsiteY51" fmla="*/ 439936 h 996838"/>
              <a:gd name="connsiteX52" fmla="*/ 4430770 w 9517857"/>
              <a:gd name="connsiteY52" fmla="*/ 421125 h 996838"/>
              <a:gd name="connsiteX53" fmla="*/ 4512664 w 9517857"/>
              <a:gd name="connsiteY53" fmla="*/ 398430 h 996838"/>
              <a:gd name="connsiteX54" fmla="*/ 4616423 w 9517857"/>
              <a:gd name="connsiteY54" fmla="*/ 369396 h 996838"/>
              <a:gd name="connsiteX55" fmla="*/ 4691675 w 9517857"/>
              <a:gd name="connsiteY55" fmla="*/ 332493 h 996838"/>
              <a:gd name="connsiteX56" fmla="*/ 4689051 w 9517857"/>
              <a:gd name="connsiteY56" fmla="*/ 329450 h 996838"/>
              <a:gd name="connsiteX57" fmla="*/ 4719994 w 9517857"/>
              <a:gd name="connsiteY57" fmla="*/ 323789 h 996838"/>
              <a:gd name="connsiteX58" fmla="*/ 4752894 w 9517857"/>
              <a:gd name="connsiteY58" fmla="*/ 318357 h 996838"/>
              <a:gd name="connsiteX59" fmla="*/ 4769329 w 9517857"/>
              <a:gd name="connsiteY59" fmla="*/ 312067 h 996838"/>
              <a:gd name="connsiteX60" fmla="*/ 4775634 w 9517857"/>
              <a:gd name="connsiteY60" fmla="*/ 312545 h 996838"/>
              <a:gd name="connsiteX61" fmla="*/ 4790452 w 9517857"/>
              <a:gd name="connsiteY61" fmla="*/ 312054 h 996838"/>
              <a:gd name="connsiteX62" fmla="*/ 4789062 w 9517857"/>
              <a:gd name="connsiteY62" fmla="*/ 320406 h 996838"/>
              <a:gd name="connsiteX63" fmla="*/ 4827826 w 9517857"/>
              <a:gd name="connsiteY63" fmla="*/ 325459 h 996838"/>
              <a:gd name="connsiteX64" fmla="*/ 4892569 w 9517857"/>
              <a:gd name="connsiteY64" fmla="*/ 328415 h 996838"/>
              <a:gd name="connsiteX65" fmla="*/ 4896611 w 9517857"/>
              <a:gd name="connsiteY65" fmla="*/ 318930 h 996838"/>
              <a:gd name="connsiteX66" fmla="*/ 4917286 w 9517857"/>
              <a:gd name="connsiteY66" fmla="*/ 322141 h 996838"/>
              <a:gd name="connsiteX67" fmla="*/ 4981173 w 9517857"/>
              <a:gd name="connsiteY67" fmla="*/ 325585 h 996838"/>
              <a:gd name="connsiteX68" fmla="*/ 5060397 w 9517857"/>
              <a:gd name="connsiteY68" fmla="*/ 342170 h 996838"/>
              <a:gd name="connsiteX69" fmla="*/ 5252996 w 9517857"/>
              <a:gd name="connsiteY69" fmla="*/ 349137 h 996838"/>
              <a:gd name="connsiteX70" fmla="*/ 5358056 w 9517857"/>
              <a:gd name="connsiteY70" fmla="*/ 325730 h 996838"/>
              <a:gd name="connsiteX71" fmla="*/ 5426496 w 9517857"/>
              <a:gd name="connsiteY71" fmla="*/ 313624 h 996838"/>
              <a:gd name="connsiteX72" fmla="*/ 5497161 w 9517857"/>
              <a:gd name="connsiteY72" fmla="*/ 307290 h 996838"/>
              <a:gd name="connsiteX73" fmla="*/ 5826043 w 9517857"/>
              <a:gd name="connsiteY73" fmla="*/ 226555 h 996838"/>
              <a:gd name="connsiteX74" fmla="*/ 6013415 w 9517857"/>
              <a:gd name="connsiteY74" fmla="*/ 215798 h 996838"/>
              <a:gd name="connsiteX75" fmla="*/ 6080994 w 9517857"/>
              <a:gd name="connsiteY75" fmla="*/ 221420 h 996838"/>
              <a:gd name="connsiteX76" fmla="*/ 6194152 w 9517857"/>
              <a:gd name="connsiteY76" fmla="*/ 230254 h 996838"/>
              <a:gd name="connsiteX77" fmla="*/ 6281379 w 9517857"/>
              <a:gd name="connsiteY77" fmla="*/ 260108 h 996838"/>
              <a:gd name="connsiteX78" fmla="*/ 6374947 w 9517857"/>
              <a:gd name="connsiteY78" fmla="*/ 258281 h 996838"/>
              <a:gd name="connsiteX79" fmla="*/ 6448518 w 9517857"/>
              <a:gd name="connsiteY79" fmla="*/ 242860 h 996838"/>
              <a:gd name="connsiteX80" fmla="*/ 6544700 w 9517857"/>
              <a:gd name="connsiteY80" fmla="*/ 245643 h 996838"/>
              <a:gd name="connsiteX81" fmla="*/ 6648353 w 9517857"/>
              <a:gd name="connsiteY81" fmla="*/ 250732 h 996838"/>
              <a:gd name="connsiteX82" fmla="*/ 6736227 w 9517857"/>
              <a:gd name="connsiteY82" fmla="*/ 251698 h 996838"/>
              <a:gd name="connsiteX83" fmla="*/ 6977218 w 9517857"/>
              <a:gd name="connsiteY83" fmla="*/ 262771 h 996838"/>
              <a:gd name="connsiteX84" fmla="*/ 7065221 w 9517857"/>
              <a:gd name="connsiteY84" fmla="*/ 306013 h 996838"/>
              <a:gd name="connsiteX85" fmla="*/ 7358195 w 9517857"/>
              <a:gd name="connsiteY85" fmla="*/ 330222 h 996838"/>
              <a:gd name="connsiteX86" fmla="*/ 7565449 w 9517857"/>
              <a:gd name="connsiteY86" fmla="*/ 337432 h 996838"/>
              <a:gd name="connsiteX87" fmla="*/ 7599285 w 9517857"/>
              <a:gd name="connsiteY87" fmla="*/ 344503 h 996838"/>
              <a:gd name="connsiteX88" fmla="*/ 7644411 w 9517857"/>
              <a:gd name="connsiteY88" fmla="*/ 337468 h 996838"/>
              <a:gd name="connsiteX89" fmla="*/ 7825110 w 9517857"/>
              <a:gd name="connsiteY89" fmla="*/ 307591 h 996838"/>
              <a:gd name="connsiteX90" fmla="*/ 7965805 w 9517857"/>
              <a:gd name="connsiteY90" fmla="*/ 278837 h 996838"/>
              <a:gd name="connsiteX91" fmla="*/ 8147401 w 9517857"/>
              <a:gd name="connsiteY91" fmla="*/ 284099 h 996838"/>
              <a:gd name="connsiteX92" fmla="*/ 8256033 w 9517857"/>
              <a:gd name="connsiteY92" fmla="*/ 272195 h 996838"/>
              <a:gd name="connsiteX93" fmla="*/ 8410677 w 9517857"/>
              <a:gd name="connsiteY93" fmla="*/ 250649 h 996838"/>
              <a:gd name="connsiteX94" fmla="*/ 8617841 w 9517857"/>
              <a:gd name="connsiteY94" fmla="*/ 233649 h 996838"/>
              <a:gd name="connsiteX95" fmla="*/ 8715976 w 9517857"/>
              <a:gd name="connsiteY95" fmla="*/ 256856 h 996838"/>
              <a:gd name="connsiteX96" fmla="*/ 8778827 w 9517857"/>
              <a:gd name="connsiteY96" fmla="*/ 251418 h 996838"/>
              <a:gd name="connsiteX97" fmla="*/ 8840778 w 9517857"/>
              <a:gd name="connsiteY97" fmla="*/ 221631 h 996838"/>
              <a:gd name="connsiteX98" fmla="*/ 9010380 w 9517857"/>
              <a:gd name="connsiteY98" fmla="*/ 170373 h 996838"/>
              <a:gd name="connsiteX99" fmla="*/ 9110856 w 9517857"/>
              <a:gd name="connsiteY99" fmla="*/ 149479 h 996838"/>
              <a:gd name="connsiteX100" fmla="*/ 9268817 w 9517857"/>
              <a:gd name="connsiteY100" fmla="*/ 131564 h 996838"/>
              <a:gd name="connsiteX101" fmla="*/ 9316667 w 9517857"/>
              <a:gd name="connsiteY101" fmla="*/ 123529 h 996838"/>
              <a:gd name="connsiteX102" fmla="*/ 9428209 w 9517857"/>
              <a:gd name="connsiteY102" fmla="*/ 108405 h 996838"/>
              <a:gd name="connsiteX103" fmla="*/ 9517856 w 9517857"/>
              <a:gd name="connsiteY103" fmla="*/ 0 h 996838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826683 w 9517857"/>
              <a:gd name="connsiteY62" fmla="*/ 163442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775634 w 9517857"/>
              <a:gd name="connsiteY60" fmla="*/ 235938 h 920231"/>
              <a:gd name="connsiteX61" fmla="*/ 4807816 w 9517857"/>
              <a:gd name="connsiteY61" fmla="*/ 0 h 920231"/>
              <a:gd name="connsiteX62" fmla="*/ 4826683 w 9517857"/>
              <a:gd name="connsiteY62" fmla="*/ 165317 h 920231"/>
              <a:gd name="connsiteX63" fmla="*/ 4827826 w 9517857"/>
              <a:gd name="connsiteY63" fmla="*/ 248852 h 920231"/>
              <a:gd name="connsiteX64" fmla="*/ 4892569 w 9517857"/>
              <a:gd name="connsiteY64" fmla="*/ 251808 h 920231"/>
              <a:gd name="connsiteX65" fmla="*/ 4896611 w 9517857"/>
              <a:gd name="connsiteY65" fmla="*/ 242323 h 920231"/>
              <a:gd name="connsiteX66" fmla="*/ 4917286 w 9517857"/>
              <a:gd name="connsiteY66" fmla="*/ 245534 h 920231"/>
              <a:gd name="connsiteX67" fmla="*/ 4981173 w 9517857"/>
              <a:gd name="connsiteY67" fmla="*/ 248978 h 920231"/>
              <a:gd name="connsiteX68" fmla="*/ 5060397 w 9517857"/>
              <a:gd name="connsiteY68" fmla="*/ 265563 h 920231"/>
              <a:gd name="connsiteX69" fmla="*/ 5252996 w 9517857"/>
              <a:gd name="connsiteY69" fmla="*/ 272530 h 920231"/>
              <a:gd name="connsiteX70" fmla="*/ 5358056 w 9517857"/>
              <a:gd name="connsiteY70" fmla="*/ 249123 h 920231"/>
              <a:gd name="connsiteX71" fmla="*/ 5426496 w 9517857"/>
              <a:gd name="connsiteY71" fmla="*/ 237017 h 920231"/>
              <a:gd name="connsiteX72" fmla="*/ 5497161 w 9517857"/>
              <a:gd name="connsiteY72" fmla="*/ 230683 h 920231"/>
              <a:gd name="connsiteX73" fmla="*/ 5826043 w 9517857"/>
              <a:gd name="connsiteY73" fmla="*/ 149948 h 920231"/>
              <a:gd name="connsiteX74" fmla="*/ 6013415 w 9517857"/>
              <a:gd name="connsiteY74" fmla="*/ 139191 h 920231"/>
              <a:gd name="connsiteX75" fmla="*/ 6080994 w 9517857"/>
              <a:gd name="connsiteY75" fmla="*/ 144813 h 920231"/>
              <a:gd name="connsiteX76" fmla="*/ 6194152 w 9517857"/>
              <a:gd name="connsiteY76" fmla="*/ 153647 h 920231"/>
              <a:gd name="connsiteX77" fmla="*/ 6281379 w 9517857"/>
              <a:gd name="connsiteY77" fmla="*/ 183501 h 920231"/>
              <a:gd name="connsiteX78" fmla="*/ 6374947 w 9517857"/>
              <a:gd name="connsiteY78" fmla="*/ 181674 h 920231"/>
              <a:gd name="connsiteX79" fmla="*/ 6448518 w 9517857"/>
              <a:gd name="connsiteY79" fmla="*/ 166253 h 920231"/>
              <a:gd name="connsiteX80" fmla="*/ 6544700 w 9517857"/>
              <a:gd name="connsiteY80" fmla="*/ 169036 h 920231"/>
              <a:gd name="connsiteX81" fmla="*/ 6648353 w 9517857"/>
              <a:gd name="connsiteY81" fmla="*/ 174125 h 920231"/>
              <a:gd name="connsiteX82" fmla="*/ 6736227 w 9517857"/>
              <a:gd name="connsiteY82" fmla="*/ 175091 h 920231"/>
              <a:gd name="connsiteX83" fmla="*/ 6977218 w 9517857"/>
              <a:gd name="connsiteY83" fmla="*/ 186164 h 920231"/>
              <a:gd name="connsiteX84" fmla="*/ 7065221 w 9517857"/>
              <a:gd name="connsiteY84" fmla="*/ 229406 h 920231"/>
              <a:gd name="connsiteX85" fmla="*/ 7358195 w 9517857"/>
              <a:gd name="connsiteY85" fmla="*/ 253615 h 920231"/>
              <a:gd name="connsiteX86" fmla="*/ 7565449 w 9517857"/>
              <a:gd name="connsiteY86" fmla="*/ 260825 h 920231"/>
              <a:gd name="connsiteX87" fmla="*/ 7599285 w 9517857"/>
              <a:gd name="connsiteY87" fmla="*/ 267896 h 920231"/>
              <a:gd name="connsiteX88" fmla="*/ 7644411 w 9517857"/>
              <a:gd name="connsiteY88" fmla="*/ 260861 h 920231"/>
              <a:gd name="connsiteX89" fmla="*/ 7825110 w 9517857"/>
              <a:gd name="connsiteY89" fmla="*/ 230984 h 920231"/>
              <a:gd name="connsiteX90" fmla="*/ 7965805 w 9517857"/>
              <a:gd name="connsiteY90" fmla="*/ 202230 h 920231"/>
              <a:gd name="connsiteX91" fmla="*/ 8147401 w 9517857"/>
              <a:gd name="connsiteY91" fmla="*/ 207492 h 920231"/>
              <a:gd name="connsiteX92" fmla="*/ 8256033 w 9517857"/>
              <a:gd name="connsiteY92" fmla="*/ 195588 h 920231"/>
              <a:gd name="connsiteX93" fmla="*/ 8410677 w 9517857"/>
              <a:gd name="connsiteY93" fmla="*/ 174042 h 920231"/>
              <a:gd name="connsiteX94" fmla="*/ 8617841 w 9517857"/>
              <a:gd name="connsiteY94" fmla="*/ 157042 h 920231"/>
              <a:gd name="connsiteX95" fmla="*/ 8715976 w 9517857"/>
              <a:gd name="connsiteY95" fmla="*/ 180249 h 920231"/>
              <a:gd name="connsiteX96" fmla="*/ 8778827 w 9517857"/>
              <a:gd name="connsiteY96" fmla="*/ 174811 h 920231"/>
              <a:gd name="connsiteX97" fmla="*/ 8840778 w 9517857"/>
              <a:gd name="connsiteY97" fmla="*/ 145024 h 920231"/>
              <a:gd name="connsiteX98" fmla="*/ 9010380 w 9517857"/>
              <a:gd name="connsiteY98" fmla="*/ 93766 h 920231"/>
              <a:gd name="connsiteX99" fmla="*/ 9110856 w 9517857"/>
              <a:gd name="connsiteY99" fmla="*/ 72872 h 920231"/>
              <a:gd name="connsiteX100" fmla="*/ 9268817 w 9517857"/>
              <a:gd name="connsiteY100" fmla="*/ 54957 h 920231"/>
              <a:gd name="connsiteX101" fmla="*/ 9316667 w 9517857"/>
              <a:gd name="connsiteY101" fmla="*/ 46922 h 920231"/>
              <a:gd name="connsiteX102" fmla="*/ 9428209 w 9517857"/>
              <a:gd name="connsiteY102" fmla="*/ 31798 h 920231"/>
              <a:gd name="connsiteX103" fmla="*/ 9488916 w 9517857"/>
              <a:gd name="connsiteY103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807816 w 9517857"/>
              <a:gd name="connsiteY60" fmla="*/ 0 h 920231"/>
              <a:gd name="connsiteX61" fmla="*/ 4826683 w 9517857"/>
              <a:gd name="connsiteY61" fmla="*/ 165317 h 920231"/>
              <a:gd name="connsiteX62" fmla="*/ 4827826 w 9517857"/>
              <a:gd name="connsiteY62" fmla="*/ 248852 h 920231"/>
              <a:gd name="connsiteX63" fmla="*/ 4892569 w 9517857"/>
              <a:gd name="connsiteY63" fmla="*/ 251808 h 920231"/>
              <a:gd name="connsiteX64" fmla="*/ 4896611 w 9517857"/>
              <a:gd name="connsiteY64" fmla="*/ 242323 h 920231"/>
              <a:gd name="connsiteX65" fmla="*/ 4917286 w 9517857"/>
              <a:gd name="connsiteY65" fmla="*/ 245534 h 920231"/>
              <a:gd name="connsiteX66" fmla="*/ 4981173 w 9517857"/>
              <a:gd name="connsiteY66" fmla="*/ 248978 h 920231"/>
              <a:gd name="connsiteX67" fmla="*/ 5060397 w 9517857"/>
              <a:gd name="connsiteY67" fmla="*/ 265563 h 920231"/>
              <a:gd name="connsiteX68" fmla="*/ 5252996 w 9517857"/>
              <a:gd name="connsiteY68" fmla="*/ 272530 h 920231"/>
              <a:gd name="connsiteX69" fmla="*/ 5358056 w 9517857"/>
              <a:gd name="connsiteY69" fmla="*/ 249123 h 920231"/>
              <a:gd name="connsiteX70" fmla="*/ 5426496 w 9517857"/>
              <a:gd name="connsiteY70" fmla="*/ 237017 h 920231"/>
              <a:gd name="connsiteX71" fmla="*/ 5497161 w 9517857"/>
              <a:gd name="connsiteY71" fmla="*/ 230683 h 920231"/>
              <a:gd name="connsiteX72" fmla="*/ 5826043 w 9517857"/>
              <a:gd name="connsiteY72" fmla="*/ 149948 h 920231"/>
              <a:gd name="connsiteX73" fmla="*/ 6013415 w 9517857"/>
              <a:gd name="connsiteY73" fmla="*/ 139191 h 920231"/>
              <a:gd name="connsiteX74" fmla="*/ 6080994 w 9517857"/>
              <a:gd name="connsiteY74" fmla="*/ 144813 h 920231"/>
              <a:gd name="connsiteX75" fmla="*/ 6194152 w 9517857"/>
              <a:gd name="connsiteY75" fmla="*/ 153647 h 920231"/>
              <a:gd name="connsiteX76" fmla="*/ 6281379 w 9517857"/>
              <a:gd name="connsiteY76" fmla="*/ 183501 h 920231"/>
              <a:gd name="connsiteX77" fmla="*/ 6374947 w 9517857"/>
              <a:gd name="connsiteY77" fmla="*/ 181674 h 920231"/>
              <a:gd name="connsiteX78" fmla="*/ 6448518 w 9517857"/>
              <a:gd name="connsiteY78" fmla="*/ 166253 h 920231"/>
              <a:gd name="connsiteX79" fmla="*/ 6544700 w 9517857"/>
              <a:gd name="connsiteY79" fmla="*/ 169036 h 920231"/>
              <a:gd name="connsiteX80" fmla="*/ 6648353 w 9517857"/>
              <a:gd name="connsiteY80" fmla="*/ 174125 h 920231"/>
              <a:gd name="connsiteX81" fmla="*/ 6736227 w 9517857"/>
              <a:gd name="connsiteY81" fmla="*/ 175091 h 920231"/>
              <a:gd name="connsiteX82" fmla="*/ 6977218 w 9517857"/>
              <a:gd name="connsiteY82" fmla="*/ 186164 h 920231"/>
              <a:gd name="connsiteX83" fmla="*/ 7065221 w 9517857"/>
              <a:gd name="connsiteY83" fmla="*/ 229406 h 920231"/>
              <a:gd name="connsiteX84" fmla="*/ 7358195 w 9517857"/>
              <a:gd name="connsiteY84" fmla="*/ 253615 h 920231"/>
              <a:gd name="connsiteX85" fmla="*/ 7565449 w 9517857"/>
              <a:gd name="connsiteY85" fmla="*/ 260825 h 920231"/>
              <a:gd name="connsiteX86" fmla="*/ 7599285 w 9517857"/>
              <a:gd name="connsiteY86" fmla="*/ 267896 h 920231"/>
              <a:gd name="connsiteX87" fmla="*/ 7644411 w 9517857"/>
              <a:gd name="connsiteY87" fmla="*/ 260861 h 920231"/>
              <a:gd name="connsiteX88" fmla="*/ 7825110 w 9517857"/>
              <a:gd name="connsiteY88" fmla="*/ 230984 h 920231"/>
              <a:gd name="connsiteX89" fmla="*/ 7965805 w 9517857"/>
              <a:gd name="connsiteY89" fmla="*/ 202230 h 920231"/>
              <a:gd name="connsiteX90" fmla="*/ 8147401 w 9517857"/>
              <a:gd name="connsiteY90" fmla="*/ 207492 h 920231"/>
              <a:gd name="connsiteX91" fmla="*/ 8256033 w 9517857"/>
              <a:gd name="connsiteY91" fmla="*/ 195588 h 920231"/>
              <a:gd name="connsiteX92" fmla="*/ 8410677 w 9517857"/>
              <a:gd name="connsiteY92" fmla="*/ 174042 h 920231"/>
              <a:gd name="connsiteX93" fmla="*/ 8617841 w 9517857"/>
              <a:gd name="connsiteY93" fmla="*/ 157042 h 920231"/>
              <a:gd name="connsiteX94" fmla="*/ 8715976 w 9517857"/>
              <a:gd name="connsiteY94" fmla="*/ 180249 h 920231"/>
              <a:gd name="connsiteX95" fmla="*/ 8778827 w 9517857"/>
              <a:gd name="connsiteY95" fmla="*/ 174811 h 920231"/>
              <a:gd name="connsiteX96" fmla="*/ 8840778 w 9517857"/>
              <a:gd name="connsiteY96" fmla="*/ 145024 h 920231"/>
              <a:gd name="connsiteX97" fmla="*/ 9010380 w 9517857"/>
              <a:gd name="connsiteY97" fmla="*/ 93766 h 920231"/>
              <a:gd name="connsiteX98" fmla="*/ 9110856 w 9517857"/>
              <a:gd name="connsiteY98" fmla="*/ 72872 h 920231"/>
              <a:gd name="connsiteX99" fmla="*/ 9268817 w 9517857"/>
              <a:gd name="connsiteY99" fmla="*/ 54957 h 920231"/>
              <a:gd name="connsiteX100" fmla="*/ 9316667 w 9517857"/>
              <a:gd name="connsiteY100" fmla="*/ 46922 h 920231"/>
              <a:gd name="connsiteX101" fmla="*/ 9428209 w 9517857"/>
              <a:gd name="connsiteY101" fmla="*/ 31798 h 920231"/>
              <a:gd name="connsiteX102" fmla="*/ 9488916 w 9517857"/>
              <a:gd name="connsiteY102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807816 w 9517857"/>
              <a:gd name="connsiteY59" fmla="*/ 0 h 920231"/>
              <a:gd name="connsiteX60" fmla="*/ 4826683 w 9517857"/>
              <a:gd name="connsiteY60" fmla="*/ 165317 h 920231"/>
              <a:gd name="connsiteX61" fmla="*/ 4827826 w 9517857"/>
              <a:gd name="connsiteY61" fmla="*/ 248852 h 920231"/>
              <a:gd name="connsiteX62" fmla="*/ 4892569 w 9517857"/>
              <a:gd name="connsiteY62" fmla="*/ 251808 h 920231"/>
              <a:gd name="connsiteX63" fmla="*/ 4896611 w 9517857"/>
              <a:gd name="connsiteY63" fmla="*/ 242323 h 920231"/>
              <a:gd name="connsiteX64" fmla="*/ 4917286 w 9517857"/>
              <a:gd name="connsiteY64" fmla="*/ 245534 h 920231"/>
              <a:gd name="connsiteX65" fmla="*/ 4981173 w 9517857"/>
              <a:gd name="connsiteY65" fmla="*/ 248978 h 920231"/>
              <a:gd name="connsiteX66" fmla="*/ 5060397 w 9517857"/>
              <a:gd name="connsiteY66" fmla="*/ 265563 h 920231"/>
              <a:gd name="connsiteX67" fmla="*/ 5252996 w 9517857"/>
              <a:gd name="connsiteY67" fmla="*/ 272530 h 920231"/>
              <a:gd name="connsiteX68" fmla="*/ 5358056 w 9517857"/>
              <a:gd name="connsiteY68" fmla="*/ 249123 h 920231"/>
              <a:gd name="connsiteX69" fmla="*/ 5426496 w 9517857"/>
              <a:gd name="connsiteY69" fmla="*/ 237017 h 920231"/>
              <a:gd name="connsiteX70" fmla="*/ 5497161 w 9517857"/>
              <a:gd name="connsiteY70" fmla="*/ 230683 h 920231"/>
              <a:gd name="connsiteX71" fmla="*/ 5826043 w 9517857"/>
              <a:gd name="connsiteY71" fmla="*/ 149948 h 920231"/>
              <a:gd name="connsiteX72" fmla="*/ 6013415 w 9517857"/>
              <a:gd name="connsiteY72" fmla="*/ 139191 h 920231"/>
              <a:gd name="connsiteX73" fmla="*/ 6080994 w 9517857"/>
              <a:gd name="connsiteY73" fmla="*/ 144813 h 920231"/>
              <a:gd name="connsiteX74" fmla="*/ 6194152 w 9517857"/>
              <a:gd name="connsiteY74" fmla="*/ 153647 h 920231"/>
              <a:gd name="connsiteX75" fmla="*/ 6281379 w 9517857"/>
              <a:gd name="connsiteY75" fmla="*/ 183501 h 920231"/>
              <a:gd name="connsiteX76" fmla="*/ 6374947 w 9517857"/>
              <a:gd name="connsiteY76" fmla="*/ 181674 h 920231"/>
              <a:gd name="connsiteX77" fmla="*/ 6448518 w 9517857"/>
              <a:gd name="connsiteY77" fmla="*/ 166253 h 920231"/>
              <a:gd name="connsiteX78" fmla="*/ 6544700 w 9517857"/>
              <a:gd name="connsiteY78" fmla="*/ 169036 h 920231"/>
              <a:gd name="connsiteX79" fmla="*/ 6648353 w 9517857"/>
              <a:gd name="connsiteY79" fmla="*/ 174125 h 920231"/>
              <a:gd name="connsiteX80" fmla="*/ 6736227 w 9517857"/>
              <a:gd name="connsiteY80" fmla="*/ 175091 h 920231"/>
              <a:gd name="connsiteX81" fmla="*/ 6977218 w 9517857"/>
              <a:gd name="connsiteY81" fmla="*/ 186164 h 920231"/>
              <a:gd name="connsiteX82" fmla="*/ 7065221 w 9517857"/>
              <a:gd name="connsiteY82" fmla="*/ 229406 h 920231"/>
              <a:gd name="connsiteX83" fmla="*/ 7358195 w 9517857"/>
              <a:gd name="connsiteY83" fmla="*/ 253615 h 920231"/>
              <a:gd name="connsiteX84" fmla="*/ 7565449 w 9517857"/>
              <a:gd name="connsiteY84" fmla="*/ 260825 h 920231"/>
              <a:gd name="connsiteX85" fmla="*/ 7599285 w 9517857"/>
              <a:gd name="connsiteY85" fmla="*/ 267896 h 920231"/>
              <a:gd name="connsiteX86" fmla="*/ 7644411 w 9517857"/>
              <a:gd name="connsiteY86" fmla="*/ 260861 h 920231"/>
              <a:gd name="connsiteX87" fmla="*/ 7825110 w 9517857"/>
              <a:gd name="connsiteY87" fmla="*/ 230984 h 920231"/>
              <a:gd name="connsiteX88" fmla="*/ 7965805 w 9517857"/>
              <a:gd name="connsiteY88" fmla="*/ 202230 h 920231"/>
              <a:gd name="connsiteX89" fmla="*/ 8147401 w 9517857"/>
              <a:gd name="connsiteY89" fmla="*/ 207492 h 920231"/>
              <a:gd name="connsiteX90" fmla="*/ 8256033 w 9517857"/>
              <a:gd name="connsiteY90" fmla="*/ 195588 h 920231"/>
              <a:gd name="connsiteX91" fmla="*/ 8410677 w 9517857"/>
              <a:gd name="connsiteY91" fmla="*/ 174042 h 920231"/>
              <a:gd name="connsiteX92" fmla="*/ 8617841 w 9517857"/>
              <a:gd name="connsiteY92" fmla="*/ 157042 h 920231"/>
              <a:gd name="connsiteX93" fmla="*/ 8715976 w 9517857"/>
              <a:gd name="connsiteY93" fmla="*/ 180249 h 920231"/>
              <a:gd name="connsiteX94" fmla="*/ 8778827 w 9517857"/>
              <a:gd name="connsiteY94" fmla="*/ 174811 h 920231"/>
              <a:gd name="connsiteX95" fmla="*/ 8840778 w 9517857"/>
              <a:gd name="connsiteY95" fmla="*/ 145024 h 920231"/>
              <a:gd name="connsiteX96" fmla="*/ 9010380 w 9517857"/>
              <a:gd name="connsiteY96" fmla="*/ 93766 h 920231"/>
              <a:gd name="connsiteX97" fmla="*/ 9110856 w 9517857"/>
              <a:gd name="connsiteY97" fmla="*/ 72872 h 920231"/>
              <a:gd name="connsiteX98" fmla="*/ 9268817 w 9517857"/>
              <a:gd name="connsiteY98" fmla="*/ 54957 h 920231"/>
              <a:gd name="connsiteX99" fmla="*/ 9316667 w 9517857"/>
              <a:gd name="connsiteY99" fmla="*/ 46922 h 920231"/>
              <a:gd name="connsiteX100" fmla="*/ 9428209 w 9517857"/>
              <a:gd name="connsiteY100" fmla="*/ 31798 h 920231"/>
              <a:gd name="connsiteX101" fmla="*/ 9488916 w 9517857"/>
              <a:gd name="connsiteY101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807816 w 9517857"/>
              <a:gd name="connsiteY58" fmla="*/ 0 h 920231"/>
              <a:gd name="connsiteX59" fmla="*/ 4826683 w 9517857"/>
              <a:gd name="connsiteY59" fmla="*/ 165317 h 920231"/>
              <a:gd name="connsiteX60" fmla="*/ 4827826 w 9517857"/>
              <a:gd name="connsiteY60" fmla="*/ 248852 h 920231"/>
              <a:gd name="connsiteX61" fmla="*/ 4892569 w 9517857"/>
              <a:gd name="connsiteY61" fmla="*/ 251808 h 920231"/>
              <a:gd name="connsiteX62" fmla="*/ 4896611 w 9517857"/>
              <a:gd name="connsiteY62" fmla="*/ 242323 h 920231"/>
              <a:gd name="connsiteX63" fmla="*/ 4917286 w 9517857"/>
              <a:gd name="connsiteY63" fmla="*/ 245534 h 920231"/>
              <a:gd name="connsiteX64" fmla="*/ 4981173 w 9517857"/>
              <a:gd name="connsiteY64" fmla="*/ 248978 h 920231"/>
              <a:gd name="connsiteX65" fmla="*/ 5060397 w 9517857"/>
              <a:gd name="connsiteY65" fmla="*/ 265563 h 920231"/>
              <a:gd name="connsiteX66" fmla="*/ 5252996 w 9517857"/>
              <a:gd name="connsiteY66" fmla="*/ 272530 h 920231"/>
              <a:gd name="connsiteX67" fmla="*/ 5358056 w 9517857"/>
              <a:gd name="connsiteY67" fmla="*/ 249123 h 920231"/>
              <a:gd name="connsiteX68" fmla="*/ 5426496 w 9517857"/>
              <a:gd name="connsiteY68" fmla="*/ 237017 h 920231"/>
              <a:gd name="connsiteX69" fmla="*/ 5497161 w 9517857"/>
              <a:gd name="connsiteY69" fmla="*/ 230683 h 920231"/>
              <a:gd name="connsiteX70" fmla="*/ 5826043 w 9517857"/>
              <a:gd name="connsiteY70" fmla="*/ 149948 h 920231"/>
              <a:gd name="connsiteX71" fmla="*/ 6013415 w 9517857"/>
              <a:gd name="connsiteY71" fmla="*/ 139191 h 920231"/>
              <a:gd name="connsiteX72" fmla="*/ 6080994 w 9517857"/>
              <a:gd name="connsiteY72" fmla="*/ 144813 h 920231"/>
              <a:gd name="connsiteX73" fmla="*/ 6194152 w 9517857"/>
              <a:gd name="connsiteY73" fmla="*/ 153647 h 920231"/>
              <a:gd name="connsiteX74" fmla="*/ 6281379 w 9517857"/>
              <a:gd name="connsiteY74" fmla="*/ 183501 h 920231"/>
              <a:gd name="connsiteX75" fmla="*/ 6374947 w 9517857"/>
              <a:gd name="connsiteY75" fmla="*/ 181674 h 920231"/>
              <a:gd name="connsiteX76" fmla="*/ 6448518 w 9517857"/>
              <a:gd name="connsiteY76" fmla="*/ 166253 h 920231"/>
              <a:gd name="connsiteX77" fmla="*/ 6544700 w 9517857"/>
              <a:gd name="connsiteY77" fmla="*/ 169036 h 920231"/>
              <a:gd name="connsiteX78" fmla="*/ 6648353 w 9517857"/>
              <a:gd name="connsiteY78" fmla="*/ 174125 h 920231"/>
              <a:gd name="connsiteX79" fmla="*/ 6736227 w 9517857"/>
              <a:gd name="connsiteY79" fmla="*/ 175091 h 920231"/>
              <a:gd name="connsiteX80" fmla="*/ 6977218 w 9517857"/>
              <a:gd name="connsiteY80" fmla="*/ 186164 h 920231"/>
              <a:gd name="connsiteX81" fmla="*/ 7065221 w 9517857"/>
              <a:gd name="connsiteY81" fmla="*/ 229406 h 920231"/>
              <a:gd name="connsiteX82" fmla="*/ 7358195 w 9517857"/>
              <a:gd name="connsiteY82" fmla="*/ 253615 h 920231"/>
              <a:gd name="connsiteX83" fmla="*/ 7565449 w 9517857"/>
              <a:gd name="connsiteY83" fmla="*/ 260825 h 920231"/>
              <a:gd name="connsiteX84" fmla="*/ 7599285 w 9517857"/>
              <a:gd name="connsiteY84" fmla="*/ 267896 h 920231"/>
              <a:gd name="connsiteX85" fmla="*/ 7644411 w 9517857"/>
              <a:gd name="connsiteY85" fmla="*/ 260861 h 920231"/>
              <a:gd name="connsiteX86" fmla="*/ 7825110 w 9517857"/>
              <a:gd name="connsiteY86" fmla="*/ 230984 h 920231"/>
              <a:gd name="connsiteX87" fmla="*/ 7965805 w 9517857"/>
              <a:gd name="connsiteY87" fmla="*/ 202230 h 920231"/>
              <a:gd name="connsiteX88" fmla="*/ 8147401 w 9517857"/>
              <a:gd name="connsiteY88" fmla="*/ 207492 h 920231"/>
              <a:gd name="connsiteX89" fmla="*/ 8256033 w 9517857"/>
              <a:gd name="connsiteY89" fmla="*/ 195588 h 920231"/>
              <a:gd name="connsiteX90" fmla="*/ 8410677 w 9517857"/>
              <a:gd name="connsiteY90" fmla="*/ 174042 h 920231"/>
              <a:gd name="connsiteX91" fmla="*/ 8617841 w 9517857"/>
              <a:gd name="connsiteY91" fmla="*/ 157042 h 920231"/>
              <a:gd name="connsiteX92" fmla="*/ 8715976 w 9517857"/>
              <a:gd name="connsiteY92" fmla="*/ 180249 h 920231"/>
              <a:gd name="connsiteX93" fmla="*/ 8778827 w 9517857"/>
              <a:gd name="connsiteY93" fmla="*/ 174811 h 920231"/>
              <a:gd name="connsiteX94" fmla="*/ 8840778 w 9517857"/>
              <a:gd name="connsiteY94" fmla="*/ 145024 h 920231"/>
              <a:gd name="connsiteX95" fmla="*/ 9010380 w 9517857"/>
              <a:gd name="connsiteY95" fmla="*/ 93766 h 920231"/>
              <a:gd name="connsiteX96" fmla="*/ 9110856 w 9517857"/>
              <a:gd name="connsiteY96" fmla="*/ 72872 h 920231"/>
              <a:gd name="connsiteX97" fmla="*/ 9268817 w 9517857"/>
              <a:gd name="connsiteY97" fmla="*/ 54957 h 920231"/>
              <a:gd name="connsiteX98" fmla="*/ 9316667 w 9517857"/>
              <a:gd name="connsiteY98" fmla="*/ 46922 h 920231"/>
              <a:gd name="connsiteX99" fmla="*/ 9428209 w 9517857"/>
              <a:gd name="connsiteY99" fmla="*/ 31798 h 920231"/>
              <a:gd name="connsiteX100" fmla="*/ 9488916 w 9517857"/>
              <a:gd name="connsiteY100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807816 w 9517857"/>
              <a:gd name="connsiteY57" fmla="*/ 0 h 920231"/>
              <a:gd name="connsiteX58" fmla="*/ 4826683 w 9517857"/>
              <a:gd name="connsiteY58" fmla="*/ 165317 h 920231"/>
              <a:gd name="connsiteX59" fmla="*/ 4827826 w 9517857"/>
              <a:gd name="connsiteY59" fmla="*/ 248852 h 920231"/>
              <a:gd name="connsiteX60" fmla="*/ 4892569 w 9517857"/>
              <a:gd name="connsiteY60" fmla="*/ 251808 h 920231"/>
              <a:gd name="connsiteX61" fmla="*/ 4896611 w 9517857"/>
              <a:gd name="connsiteY61" fmla="*/ 242323 h 920231"/>
              <a:gd name="connsiteX62" fmla="*/ 4917286 w 9517857"/>
              <a:gd name="connsiteY62" fmla="*/ 245534 h 920231"/>
              <a:gd name="connsiteX63" fmla="*/ 4981173 w 9517857"/>
              <a:gd name="connsiteY63" fmla="*/ 248978 h 920231"/>
              <a:gd name="connsiteX64" fmla="*/ 5060397 w 9517857"/>
              <a:gd name="connsiteY64" fmla="*/ 265563 h 920231"/>
              <a:gd name="connsiteX65" fmla="*/ 5252996 w 9517857"/>
              <a:gd name="connsiteY65" fmla="*/ 272530 h 920231"/>
              <a:gd name="connsiteX66" fmla="*/ 5358056 w 9517857"/>
              <a:gd name="connsiteY66" fmla="*/ 249123 h 920231"/>
              <a:gd name="connsiteX67" fmla="*/ 5426496 w 9517857"/>
              <a:gd name="connsiteY67" fmla="*/ 237017 h 920231"/>
              <a:gd name="connsiteX68" fmla="*/ 5497161 w 9517857"/>
              <a:gd name="connsiteY68" fmla="*/ 230683 h 920231"/>
              <a:gd name="connsiteX69" fmla="*/ 5826043 w 9517857"/>
              <a:gd name="connsiteY69" fmla="*/ 149948 h 920231"/>
              <a:gd name="connsiteX70" fmla="*/ 6013415 w 9517857"/>
              <a:gd name="connsiteY70" fmla="*/ 139191 h 920231"/>
              <a:gd name="connsiteX71" fmla="*/ 6080994 w 9517857"/>
              <a:gd name="connsiteY71" fmla="*/ 144813 h 920231"/>
              <a:gd name="connsiteX72" fmla="*/ 6194152 w 9517857"/>
              <a:gd name="connsiteY72" fmla="*/ 153647 h 920231"/>
              <a:gd name="connsiteX73" fmla="*/ 6281379 w 9517857"/>
              <a:gd name="connsiteY73" fmla="*/ 183501 h 920231"/>
              <a:gd name="connsiteX74" fmla="*/ 6374947 w 9517857"/>
              <a:gd name="connsiteY74" fmla="*/ 181674 h 920231"/>
              <a:gd name="connsiteX75" fmla="*/ 6448518 w 9517857"/>
              <a:gd name="connsiteY75" fmla="*/ 166253 h 920231"/>
              <a:gd name="connsiteX76" fmla="*/ 6544700 w 9517857"/>
              <a:gd name="connsiteY76" fmla="*/ 169036 h 920231"/>
              <a:gd name="connsiteX77" fmla="*/ 6648353 w 9517857"/>
              <a:gd name="connsiteY77" fmla="*/ 174125 h 920231"/>
              <a:gd name="connsiteX78" fmla="*/ 6736227 w 9517857"/>
              <a:gd name="connsiteY78" fmla="*/ 175091 h 920231"/>
              <a:gd name="connsiteX79" fmla="*/ 6977218 w 9517857"/>
              <a:gd name="connsiteY79" fmla="*/ 186164 h 920231"/>
              <a:gd name="connsiteX80" fmla="*/ 7065221 w 9517857"/>
              <a:gd name="connsiteY80" fmla="*/ 229406 h 920231"/>
              <a:gd name="connsiteX81" fmla="*/ 7358195 w 9517857"/>
              <a:gd name="connsiteY81" fmla="*/ 253615 h 920231"/>
              <a:gd name="connsiteX82" fmla="*/ 7565449 w 9517857"/>
              <a:gd name="connsiteY82" fmla="*/ 260825 h 920231"/>
              <a:gd name="connsiteX83" fmla="*/ 7599285 w 9517857"/>
              <a:gd name="connsiteY83" fmla="*/ 267896 h 920231"/>
              <a:gd name="connsiteX84" fmla="*/ 7644411 w 9517857"/>
              <a:gd name="connsiteY84" fmla="*/ 260861 h 920231"/>
              <a:gd name="connsiteX85" fmla="*/ 7825110 w 9517857"/>
              <a:gd name="connsiteY85" fmla="*/ 230984 h 920231"/>
              <a:gd name="connsiteX86" fmla="*/ 7965805 w 9517857"/>
              <a:gd name="connsiteY86" fmla="*/ 202230 h 920231"/>
              <a:gd name="connsiteX87" fmla="*/ 8147401 w 9517857"/>
              <a:gd name="connsiteY87" fmla="*/ 207492 h 920231"/>
              <a:gd name="connsiteX88" fmla="*/ 8256033 w 9517857"/>
              <a:gd name="connsiteY88" fmla="*/ 195588 h 920231"/>
              <a:gd name="connsiteX89" fmla="*/ 8410677 w 9517857"/>
              <a:gd name="connsiteY89" fmla="*/ 174042 h 920231"/>
              <a:gd name="connsiteX90" fmla="*/ 8617841 w 9517857"/>
              <a:gd name="connsiteY90" fmla="*/ 157042 h 920231"/>
              <a:gd name="connsiteX91" fmla="*/ 8715976 w 9517857"/>
              <a:gd name="connsiteY91" fmla="*/ 180249 h 920231"/>
              <a:gd name="connsiteX92" fmla="*/ 8778827 w 9517857"/>
              <a:gd name="connsiteY92" fmla="*/ 174811 h 920231"/>
              <a:gd name="connsiteX93" fmla="*/ 8840778 w 9517857"/>
              <a:gd name="connsiteY93" fmla="*/ 145024 h 920231"/>
              <a:gd name="connsiteX94" fmla="*/ 9010380 w 9517857"/>
              <a:gd name="connsiteY94" fmla="*/ 93766 h 920231"/>
              <a:gd name="connsiteX95" fmla="*/ 9110856 w 9517857"/>
              <a:gd name="connsiteY95" fmla="*/ 72872 h 920231"/>
              <a:gd name="connsiteX96" fmla="*/ 9268817 w 9517857"/>
              <a:gd name="connsiteY96" fmla="*/ 54957 h 920231"/>
              <a:gd name="connsiteX97" fmla="*/ 9316667 w 9517857"/>
              <a:gd name="connsiteY97" fmla="*/ 46922 h 920231"/>
              <a:gd name="connsiteX98" fmla="*/ 9428209 w 9517857"/>
              <a:gd name="connsiteY98" fmla="*/ 31798 h 920231"/>
              <a:gd name="connsiteX99" fmla="*/ 9488916 w 9517857"/>
              <a:gd name="connsiteY99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807816 w 9517857"/>
              <a:gd name="connsiteY56" fmla="*/ 0 h 920231"/>
              <a:gd name="connsiteX57" fmla="*/ 4826683 w 9517857"/>
              <a:gd name="connsiteY57" fmla="*/ 165317 h 920231"/>
              <a:gd name="connsiteX58" fmla="*/ 4827826 w 9517857"/>
              <a:gd name="connsiteY58" fmla="*/ 248852 h 920231"/>
              <a:gd name="connsiteX59" fmla="*/ 4892569 w 9517857"/>
              <a:gd name="connsiteY59" fmla="*/ 251808 h 920231"/>
              <a:gd name="connsiteX60" fmla="*/ 4896611 w 9517857"/>
              <a:gd name="connsiteY60" fmla="*/ 242323 h 920231"/>
              <a:gd name="connsiteX61" fmla="*/ 4917286 w 9517857"/>
              <a:gd name="connsiteY61" fmla="*/ 245534 h 920231"/>
              <a:gd name="connsiteX62" fmla="*/ 4981173 w 9517857"/>
              <a:gd name="connsiteY62" fmla="*/ 248978 h 920231"/>
              <a:gd name="connsiteX63" fmla="*/ 5060397 w 9517857"/>
              <a:gd name="connsiteY63" fmla="*/ 265563 h 920231"/>
              <a:gd name="connsiteX64" fmla="*/ 5252996 w 9517857"/>
              <a:gd name="connsiteY64" fmla="*/ 272530 h 920231"/>
              <a:gd name="connsiteX65" fmla="*/ 5358056 w 9517857"/>
              <a:gd name="connsiteY65" fmla="*/ 249123 h 920231"/>
              <a:gd name="connsiteX66" fmla="*/ 5426496 w 9517857"/>
              <a:gd name="connsiteY66" fmla="*/ 237017 h 920231"/>
              <a:gd name="connsiteX67" fmla="*/ 5497161 w 9517857"/>
              <a:gd name="connsiteY67" fmla="*/ 230683 h 920231"/>
              <a:gd name="connsiteX68" fmla="*/ 5826043 w 9517857"/>
              <a:gd name="connsiteY68" fmla="*/ 149948 h 920231"/>
              <a:gd name="connsiteX69" fmla="*/ 6013415 w 9517857"/>
              <a:gd name="connsiteY69" fmla="*/ 139191 h 920231"/>
              <a:gd name="connsiteX70" fmla="*/ 6080994 w 9517857"/>
              <a:gd name="connsiteY70" fmla="*/ 144813 h 920231"/>
              <a:gd name="connsiteX71" fmla="*/ 6194152 w 9517857"/>
              <a:gd name="connsiteY71" fmla="*/ 153647 h 920231"/>
              <a:gd name="connsiteX72" fmla="*/ 6281379 w 9517857"/>
              <a:gd name="connsiteY72" fmla="*/ 183501 h 920231"/>
              <a:gd name="connsiteX73" fmla="*/ 6374947 w 9517857"/>
              <a:gd name="connsiteY73" fmla="*/ 181674 h 920231"/>
              <a:gd name="connsiteX74" fmla="*/ 6448518 w 9517857"/>
              <a:gd name="connsiteY74" fmla="*/ 166253 h 920231"/>
              <a:gd name="connsiteX75" fmla="*/ 6544700 w 9517857"/>
              <a:gd name="connsiteY75" fmla="*/ 169036 h 920231"/>
              <a:gd name="connsiteX76" fmla="*/ 6648353 w 9517857"/>
              <a:gd name="connsiteY76" fmla="*/ 174125 h 920231"/>
              <a:gd name="connsiteX77" fmla="*/ 6736227 w 9517857"/>
              <a:gd name="connsiteY77" fmla="*/ 175091 h 920231"/>
              <a:gd name="connsiteX78" fmla="*/ 6977218 w 9517857"/>
              <a:gd name="connsiteY78" fmla="*/ 186164 h 920231"/>
              <a:gd name="connsiteX79" fmla="*/ 7065221 w 9517857"/>
              <a:gd name="connsiteY79" fmla="*/ 229406 h 920231"/>
              <a:gd name="connsiteX80" fmla="*/ 7358195 w 9517857"/>
              <a:gd name="connsiteY80" fmla="*/ 253615 h 920231"/>
              <a:gd name="connsiteX81" fmla="*/ 7565449 w 9517857"/>
              <a:gd name="connsiteY81" fmla="*/ 260825 h 920231"/>
              <a:gd name="connsiteX82" fmla="*/ 7599285 w 9517857"/>
              <a:gd name="connsiteY82" fmla="*/ 267896 h 920231"/>
              <a:gd name="connsiteX83" fmla="*/ 7644411 w 9517857"/>
              <a:gd name="connsiteY83" fmla="*/ 260861 h 920231"/>
              <a:gd name="connsiteX84" fmla="*/ 7825110 w 9517857"/>
              <a:gd name="connsiteY84" fmla="*/ 230984 h 920231"/>
              <a:gd name="connsiteX85" fmla="*/ 7965805 w 9517857"/>
              <a:gd name="connsiteY85" fmla="*/ 202230 h 920231"/>
              <a:gd name="connsiteX86" fmla="*/ 8147401 w 9517857"/>
              <a:gd name="connsiteY86" fmla="*/ 207492 h 920231"/>
              <a:gd name="connsiteX87" fmla="*/ 8256033 w 9517857"/>
              <a:gd name="connsiteY87" fmla="*/ 195588 h 920231"/>
              <a:gd name="connsiteX88" fmla="*/ 8410677 w 9517857"/>
              <a:gd name="connsiteY88" fmla="*/ 174042 h 920231"/>
              <a:gd name="connsiteX89" fmla="*/ 8617841 w 9517857"/>
              <a:gd name="connsiteY89" fmla="*/ 157042 h 920231"/>
              <a:gd name="connsiteX90" fmla="*/ 8715976 w 9517857"/>
              <a:gd name="connsiteY90" fmla="*/ 180249 h 920231"/>
              <a:gd name="connsiteX91" fmla="*/ 8778827 w 9517857"/>
              <a:gd name="connsiteY91" fmla="*/ 174811 h 920231"/>
              <a:gd name="connsiteX92" fmla="*/ 8840778 w 9517857"/>
              <a:gd name="connsiteY92" fmla="*/ 145024 h 920231"/>
              <a:gd name="connsiteX93" fmla="*/ 9010380 w 9517857"/>
              <a:gd name="connsiteY93" fmla="*/ 93766 h 920231"/>
              <a:gd name="connsiteX94" fmla="*/ 9110856 w 9517857"/>
              <a:gd name="connsiteY94" fmla="*/ 72872 h 920231"/>
              <a:gd name="connsiteX95" fmla="*/ 9268817 w 9517857"/>
              <a:gd name="connsiteY95" fmla="*/ 54957 h 920231"/>
              <a:gd name="connsiteX96" fmla="*/ 9316667 w 9517857"/>
              <a:gd name="connsiteY96" fmla="*/ 46922 h 920231"/>
              <a:gd name="connsiteX97" fmla="*/ 9428209 w 9517857"/>
              <a:gd name="connsiteY97" fmla="*/ 31798 h 920231"/>
              <a:gd name="connsiteX98" fmla="*/ 9488916 w 9517857"/>
              <a:gd name="connsiteY98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807816 w 9517857"/>
              <a:gd name="connsiteY55" fmla="*/ 0 h 920231"/>
              <a:gd name="connsiteX56" fmla="*/ 4826683 w 9517857"/>
              <a:gd name="connsiteY56" fmla="*/ 165317 h 920231"/>
              <a:gd name="connsiteX57" fmla="*/ 4827826 w 9517857"/>
              <a:gd name="connsiteY57" fmla="*/ 248852 h 920231"/>
              <a:gd name="connsiteX58" fmla="*/ 4892569 w 9517857"/>
              <a:gd name="connsiteY58" fmla="*/ 251808 h 920231"/>
              <a:gd name="connsiteX59" fmla="*/ 4896611 w 9517857"/>
              <a:gd name="connsiteY59" fmla="*/ 242323 h 920231"/>
              <a:gd name="connsiteX60" fmla="*/ 4917286 w 9517857"/>
              <a:gd name="connsiteY60" fmla="*/ 245534 h 920231"/>
              <a:gd name="connsiteX61" fmla="*/ 4981173 w 9517857"/>
              <a:gd name="connsiteY61" fmla="*/ 248978 h 920231"/>
              <a:gd name="connsiteX62" fmla="*/ 5060397 w 9517857"/>
              <a:gd name="connsiteY62" fmla="*/ 265563 h 920231"/>
              <a:gd name="connsiteX63" fmla="*/ 5252996 w 9517857"/>
              <a:gd name="connsiteY63" fmla="*/ 272530 h 920231"/>
              <a:gd name="connsiteX64" fmla="*/ 5358056 w 9517857"/>
              <a:gd name="connsiteY64" fmla="*/ 249123 h 920231"/>
              <a:gd name="connsiteX65" fmla="*/ 5426496 w 9517857"/>
              <a:gd name="connsiteY65" fmla="*/ 237017 h 920231"/>
              <a:gd name="connsiteX66" fmla="*/ 5497161 w 9517857"/>
              <a:gd name="connsiteY66" fmla="*/ 230683 h 920231"/>
              <a:gd name="connsiteX67" fmla="*/ 5826043 w 9517857"/>
              <a:gd name="connsiteY67" fmla="*/ 149948 h 920231"/>
              <a:gd name="connsiteX68" fmla="*/ 6013415 w 9517857"/>
              <a:gd name="connsiteY68" fmla="*/ 139191 h 920231"/>
              <a:gd name="connsiteX69" fmla="*/ 6080994 w 9517857"/>
              <a:gd name="connsiteY69" fmla="*/ 144813 h 920231"/>
              <a:gd name="connsiteX70" fmla="*/ 6194152 w 9517857"/>
              <a:gd name="connsiteY70" fmla="*/ 153647 h 920231"/>
              <a:gd name="connsiteX71" fmla="*/ 6281379 w 9517857"/>
              <a:gd name="connsiteY71" fmla="*/ 183501 h 920231"/>
              <a:gd name="connsiteX72" fmla="*/ 6374947 w 9517857"/>
              <a:gd name="connsiteY72" fmla="*/ 181674 h 920231"/>
              <a:gd name="connsiteX73" fmla="*/ 6448518 w 9517857"/>
              <a:gd name="connsiteY73" fmla="*/ 166253 h 920231"/>
              <a:gd name="connsiteX74" fmla="*/ 6544700 w 9517857"/>
              <a:gd name="connsiteY74" fmla="*/ 169036 h 920231"/>
              <a:gd name="connsiteX75" fmla="*/ 6648353 w 9517857"/>
              <a:gd name="connsiteY75" fmla="*/ 174125 h 920231"/>
              <a:gd name="connsiteX76" fmla="*/ 6736227 w 9517857"/>
              <a:gd name="connsiteY76" fmla="*/ 175091 h 920231"/>
              <a:gd name="connsiteX77" fmla="*/ 6977218 w 9517857"/>
              <a:gd name="connsiteY77" fmla="*/ 186164 h 920231"/>
              <a:gd name="connsiteX78" fmla="*/ 7065221 w 9517857"/>
              <a:gd name="connsiteY78" fmla="*/ 229406 h 920231"/>
              <a:gd name="connsiteX79" fmla="*/ 7358195 w 9517857"/>
              <a:gd name="connsiteY79" fmla="*/ 253615 h 920231"/>
              <a:gd name="connsiteX80" fmla="*/ 7565449 w 9517857"/>
              <a:gd name="connsiteY80" fmla="*/ 260825 h 920231"/>
              <a:gd name="connsiteX81" fmla="*/ 7599285 w 9517857"/>
              <a:gd name="connsiteY81" fmla="*/ 267896 h 920231"/>
              <a:gd name="connsiteX82" fmla="*/ 7644411 w 9517857"/>
              <a:gd name="connsiteY82" fmla="*/ 260861 h 920231"/>
              <a:gd name="connsiteX83" fmla="*/ 7825110 w 9517857"/>
              <a:gd name="connsiteY83" fmla="*/ 230984 h 920231"/>
              <a:gd name="connsiteX84" fmla="*/ 7965805 w 9517857"/>
              <a:gd name="connsiteY84" fmla="*/ 202230 h 920231"/>
              <a:gd name="connsiteX85" fmla="*/ 8147401 w 9517857"/>
              <a:gd name="connsiteY85" fmla="*/ 207492 h 920231"/>
              <a:gd name="connsiteX86" fmla="*/ 8256033 w 9517857"/>
              <a:gd name="connsiteY86" fmla="*/ 195588 h 920231"/>
              <a:gd name="connsiteX87" fmla="*/ 8410677 w 9517857"/>
              <a:gd name="connsiteY87" fmla="*/ 174042 h 920231"/>
              <a:gd name="connsiteX88" fmla="*/ 8617841 w 9517857"/>
              <a:gd name="connsiteY88" fmla="*/ 157042 h 920231"/>
              <a:gd name="connsiteX89" fmla="*/ 8715976 w 9517857"/>
              <a:gd name="connsiteY89" fmla="*/ 180249 h 920231"/>
              <a:gd name="connsiteX90" fmla="*/ 8778827 w 9517857"/>
              <a:gd name="connsiteY90" fmla="*/ 174811 h 920231"/>
              <a:gd name="connsiteX91" fmla="*/ 8840778 w 9517857"/>
              <a:gd name="connsiteY91" fmla="*/ 145024 h 920231"/>
              <a:gd name="connsiteX92" fmla="*/ 9010380 w 9517857"/>
              <a:gd name="connsiteY92" fmla="*/ 93766 h 920231"/>
              <a:gd name="connsiteX93" fmla="*/ 9110856 w 9517857"/>
              <a:gd name="connsiteY93" fmla="*/ 72872 h 920231"/>
              <a:gd name="connsiteX94" fmla="*/ 9268817 w 9517857"/>
              <a:gd name="connsiteY94" fmla="*/ 54957 h 920231"/>
              <a:gd name="connsiteX95" fmla="*/ 9316667 w 9517857"/>
              <a:gd name="connsiteY95" fmla="*/ 46922 h 920231"/>
              <a:gd name="connsiteX96" fmla="*/ 9428209 w 9517857"/>
              <a:gd name="connsiteY96" fmla="*/ 31798 h 920231"/>
              <a:gd name="connsiteX97" fmla="*/ 9488916 w 9517857"/>
              <a:gd name="connsiteY97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6423 w 9517857"/>
              <a:gd name="connsiteY4" fmla="*/ 249794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9488916 w 9517857"/>
              <a:gd name="connsiteY7" fmla="*/ 1875 h 920231"/>
              <a:gd name="connsiteX8" fmla="*/ 9517857 w 9517857"/>
              <a:gd name="connsiteY8" fmla="*/ 1887 h 920231"/>
              <a:gd name="connsiteX9" fmla="*/ 9517857 w 9517857"/>
              <a:gd name="connsiteY9" fmla="*/ 920231 h 920231"/>
              <a:gd name="connsiteX10" fmla="*/ 14604 w 9517857"/>
              <a:gd name="connsiteY10" fmla="*/ 920231 h 920231"/>
              <a:gd name="connsiteX11" fmla="*/ 12841 w 9517857"/>
              <a:gd name="connsiteY11" fmla="*/ 919638 h 920231"/>
              <a:gd name="connsiteX12" fmla="*/ 93 w 9517857"/>
              <a:gd name="connsiteY12" fmla="*/ 914346 h 920231"/>
              <a:gd name="connsiteX13" fmla="*/ 58674 w 9517857"/>
              <a:gd name="connsiteY13" fmla="*/ 892197 h 920231"/>
              <a:gd name="connsiteX14" fmla="*/ 275005 w 9517857"/>
              <a:gd name="connsiteY14" fmla="*/ 809104 h 920231"/>
              <a:gd name="connsiteX15" fmla="*/ 587824 w 9517857"/>
              <a:gd name="connsiteY15" fmla="*/ 800070 h 920231"/>
              <a:gd name="connsiteX16" fmla="*/ 727985 w 9517857"/>
              <a:gd name="connsiteY16" fmla="*/ 721701 h 920231"/>
              <a:gd name="connsiteX17" fmla="*/ 778982 w 9517857"/>
              <a:gd name="connsiteY17" fmla="*/ 712017 h 920231"/>
              <a:gd name="connsiteX18" fmla="*/ 849944 w 9517857"/>
              <a:gd name="connsiteY18" fmla="*/ 719862 h 920231"/>
              <a:gd name="connsiteX19" fmla="*/ 901402 w 9517857"/>
              <a:gd name="connsiteY19" fmla="*/ 730920 h 920231"/>
              <a:gd name="connsiteX20" fmla="*/ 930946 w 9517857"/>
              <a:gd name="connsiteY20" fmla="*/ 735921 h 920231"/>
              <a:gd name="connsiteX21" fmla="*/ 986250 w 9517857"/>
              <a:gd name="connsiteY21" fmla="*/ 715405 h 920231"/>
              <a:gd name="connsiteX22" fmla="*/ 1013752 w 9517857"/>
              <a:gd name="connsiteY22" fmla="*/ 715236 h 920231"/>
              <a:gd name="connsiteX23" fmla="*/ 1023734 w 9517857"/>
              <a:gd name="connsiteY23" fmla="*/ 720446 h 920231"/>
              <a:gd name="connsiteX24" fmla="*/ 1063207 w 9517857"/>
              <a:gd name="connsiteY24" fmla="*/ 717526 h 920231"/>
              <a:gd name="connsiteX25" fmla="*/ 1081980 w 9517857"/>
              <a:gd name="connsiteY25" fmla="*/ 740330 h 920231"/>
              <a:gd name="connsiteX26" fmla="*/ 1218120 w 9517857"/>
              <a:gd name="connsiteY26" fmla="*/ 715155 h 920231"/>
              <a:gd name="connsiteX27" fmla="*/ 1397459 w 9517857"/>
              <a:gd name="connsiteY27" fmla="*/ 693065 h 920231"/>
              <a:gd name="connsiteX28" fmla="*/ 1580688 w 9517857"/>
              <a:gd name="connsiteY28" fmla="*/ 695572 h 920231"/>
              <a:gd name="connsiteX29" fmla="*/ 1772334 w 9517857"/>
              <a:gd name="connsiteY29" fmla="*/ 712515 h 920231"/>
              <a:gd name="connsiteX30" fmla="*/ 2002561 w 9517857"/>
              <a:gd name="connsiteY30" fmla="*/ 661792 h 920231"/>
              <a:gd name="connsiteX31" fmla="*/ 2135144 w 9517857"/>
              <a:gd name="connsiteY31" fmla="*/ 638376 h 920231"/>
              <a:gd name="connsiteX32" fmla="*/ 2440292 w 9517857"/>
              <a:gd name="connsiteY32" fmla="*/ 595737 h 920231"/>
              <a:gd name="connsiteX33" fmla="*/ 2547829 w 9517857"/>
              <a:gd name="connsiteY33" fmla="*/ 568025 h 920231"/>
              <a:gd name="connsiteX34" fmla="*/ 2658055 w 9517857"/>
              <a:gd name="connsiteY34" fmla="*/ 580602 h 920231"/>
              <a:gd name="connsiteX35" fmla="*/ 2693698 w 9517857"/>
              <a:gd name="connsiteY35" fmla="*/ 561904 h 920231"/>
              <a:gd name="connsiteX36" fmla="*/ 2699673 w 9517857"/>
              <a:gd name="connsiteY36" fmla="*/ 558275 h 920231"/>
              <a:gd name="connsiteX37" fmla="*/ 2727306 w 9517857"/>
              <a:gd name="connsiteY37" fmla="*/ 552573 h 920231"/>
              <a:gd name="connsiteX38" fmla="*/ 2730451 w 9517857"/>
              <a:gd name="connsiteY38" fmla="*/ 539933 h 920231"/>
              <a:gd name="connsiteX39" fmla="*/ 2768713 w 9517857"/>
              <a:gd name="connsiteY39" fmla="*/ 523450 h 920231"/>
              <a:gd name="connsiteX40" fmla="*/ 2820868 w 9517857"/>
              <a:gd name="connsiteY40" fmla="*/ 516035 h 920231"/>
              <a:gd name="connsiteX41" fmla="*/ 3073635 w 9517857"/>
              <a:gd name="connsiteY41" fmla="*/ 493169 h 920231"/>
              <a:gd name="connsiteX42" fmla="*/ 3222071 w 9517857"/>
              <a:gd name="connsiteY42" fmla="*/ 472434 h 920231"/>
              <a:gd name="connsiteX43" fmla="*/ 3274069 w 9517857"/>
              <a:gd name="connsiteY43" fmla="*/ 453480 h 920231"/>
              <a:gd name="connsiteX44" fmla="*/ 3349632 w 9517857"/>
              <a:gd name="connsiteY44" fmla="*/ 434458 h 920231"/>
              <a:gd name="connsiteX45" fmla="*/ 3479593 w 9517857"/>
              <a:gd name="connsiteY45" fmla="*/ 392312 h 920231"/>
              <a:gd name="connsiteX46" fmla="*/ 3651428 w 9517857"/>
              <a:gd name="connsiteY46" fmla="*/ 363682 h 920231"/>
              <a:gd name="connsiteX47" fmla="*/ 3750023 w 9517857"/>
              <a:gd name="connsiteY47" fmla="*/ 372553 h 920231"/>
              <a:gd name="connsiteX48" fmla="*/ 3844133 w 9517857"/>
              <a:gd name="connsiteY48" fmla="*/ 362523 h 920231"/>
              <a:gd name="connsiteX49" fmla="*/ 3933803 w 9517857"/>
              <a:gd name="connsiteY49" fmla="*/ 359190 h 920231"/>
              <a:gd name="connsiteX50" fmla="*/ 4266740 w 9517857"/>
              <a:gd name="connsiteY50" fmla="*/ 363329 h 920231"/>
              <a:gd name="connsiteX51" fmla="*/ 4430770 w 9517857"/>
              <a:gd name="connsiteY51" fmla="*/ 344518 h 920231"/>
              <a:gd name="connsiteX52" fmla="*/ 4512664 w 9517857"/>
              <a:gd name="connsiteY52" fmla="*/ 321823 h 920231"/>
              <a:gd name="connsiteX53" fmla="*/ 4616423 w 9517857"/>
              <a:gd name="connsiteY53" fmla="*/ 292789 h 920231"/>
              <a:gd name="connsiteX54" fmla="*/ 4807816 w 9517857"/>
              <a:gd name="connsiteY54" fmla="*/ 0 h 920231"/>
              <a:gd name="connsiteX55" fmla="*/ 4826683 w 9517857"/>
              <a:gd name="connsiteY55" fmla="*/ 165317 h 920231"/>
              <a:gd name="connsiteX56" fmla="*/ 4827826 w 9517857"/>
              <a:gd name="connsiteY56" fmla="*/ 248852 h 920231"/>
              <a:gd name="connsiteX57" fmla="*/ 4892569 w 9517857"/>
              <a:gd name="connsiteY57" fmla="*/ 251808 h 920231"/>
              <a:gd name="connsiteX58" fmla="*/ 4896611 w 9517857"/>
              <a:gd name="connsiteY58" fmla="*/ 242323 h 920231"/>
              <a:gd name="connsiteX59" fmla="*/ 4917286 w 9517857"/>
              <a:gd name="connsiteY59" fmla="*/ 245534 h 920231"/>
              <a:gd name="connsiteX60" fmla="*/ 4981173 w 9517857"/>
              <a:gd name="connsiteY60" fmla="*/ 248978 h 920231"/>
              <a:gd name="connsiteX61" fmla="*/ 5060397 w 9517857"/>
              <a:gd name="connsiteY61" fmla="*/ 265563 h 920231"/>
              <a:gd name="connsiteX62" fmla="*/ 5252996 w 9517857"/>
              <a:gd name="connsiteY62" fmla="*/ 272530 h 920231"/>
              <a:gd name="connsiteX63" fmla="*/ 5358056 w 9517857"/>
              <a:gd name="connsiteY63" fmla="*/ 249123 h 920231"/>
              <a:gd name="connsiteX64" fmla="*/ 5426496 w 9517857"/>
              <a:gd name="connsiteY64" fmla="*/ 237017 h 920231"/>
              <a:gd name="connsiteX65" fmla="*/ 5497161 w 9517857"/>
              <a:gd name="connsiteY65" fmla="*/ 230683 h 920231"/>
              <a:gd name="connsiteX66" fmla="*/ 5826043 w 9517857"/>
              <a:gd name="connsiteY66" fmla="*/ 149948 h 920231"/>
              <a:gd name="connsiteX67" fmla="*/ 6013415 w 9517857"/>
              <a:gd name="connsiteY67" fmla="*/ 139191 h 920231"/>
              <a:gd name="connsiteX68" fmla="*/ 6080994 w 9517857"/>
              <a:gd name="connsiteY68" fmla="*/ 144813 h 920231"/>
              <a:gd name="connsiteX69" fmla="*/ 6194152 w 9517857"/>
              <a:gd name="connsiteY69" fmla="*/ 153647 h 920231"/>
              <a:gd name="connsiteX70" fmla="*/ 6281379 w 9517857"/>
              <a:gd name="connsiteY70" fmla="*/ 183501 h 920231"/>
              <a:gd name="connsiteX71" fmla="*/ 6374947 w 9517857"/>
              <a:gd name="connsiteY71" fmla="*/ 181674 h 920231"/>
              <a:gd name="connsiteX72" fmla="*/ 6448518 w 9517857"/>
              <a:gd name="connsiteY72" fmla="*/ 166253 h 920231"/>
              <a:gd name="connsiteX73" fmla="*/ 6544700 w 9517857"/>
              <a:gd name="connsiteY73" fmla="*/ 169036 h 920231"/>
              <a:gd name="connsiteX74" fmla="*/ 6648353 w 9517857"/>
              <a:gd name="connsiteY74" fmla="*/ 174125 h 920231"/>
              <a:gd name="connsiteX75" fmla="*/ 6736227 w 9517857"/>
              <a:gd name="connsiteY75" fmla="*/ 175091 h 920231"/>
              <a:gd name="connsiteX76" fmla="*/ 6977218 w 9517857"/>
              <a:gd name="connsiteY76" fmla="*/ 186164 h 920231"/>
              <a:gd name="connsiteX77" fmla="*/ 7065221 w 9517857"/>
              <a:gd name="connsiteY77" fmla="*/ 229406 h 920231"/>
              <a:gd name="connsiteX78" fmla="*/ 7358195 w 9517857"/>
              <a:gd name="connsiteY78" fmla="*/ 253615 h 920231"/>
              <a:gd name="connsiteX79" fmla="*/ 7565449 w 9517857"/>
              <a:gd name="connsiteY79" fmla="*/ 260825 h 920231"/>
              <a:gd name="connsiteX80" fmla="*/ 7599285 w 9517857"/>
              <a:gd name="connsiteY80" fmla="*/ 267896 h 920231"/>
              <a:gd name="connsiteX81" fmla="*/ 7644411 w 9517857"/>
              <a:gd name="connsiteY81" fmla="*/ 260861 h 920231"/>
              <a:gd name="connsiteX82" fmla="*/ 7825110 w 9517857"/>
              <a:gd name="connsiteY82" fmla="*/ 230984 h 920231"/>
              <a:gd name="connsiteX83" fmla="*/ 7965805 w 9517857"/>
              <a:gd name="connsiteY83" fmla="*/ 202230 h 920231"/>
              <a:gd name="connsiteX84" fmla="*/ 8147401 w 9517857"/>
              <a:gd name="connsiteY84" fmla="*/ 207492 h 920231"/>
              <a:gd name="connsiteX85" fmla="*/ 8256033 w 9517857"/>
              <a:gd name="connsiteY85" fmla="*/ 195588 h 920231"/>
              <a:gd name="connsiteX86" fmla="*/ 8410677 w 9517857"/>
              <a:gd name="connsiteY86" fmla="*/ 174042 h 920231"/>
              <a:gd name="connsiteX87" fmla="*/ 8617841 w 9517857"/>
              <a:gd name="connsiteY87" fmla="*/ 157042 h 920231"/>
              <a:gd name="connsiteX88" fmla="*/ 8715976 w 9517857"/>
              <a:gd name="connsiteY88" fmla="*/ 180249 h 920231"/>
              <a:gd name="connsiteX89" fmla="*/ 8778827 w 9517857"/>
              <a:gd name="connsiteY89" fmla="*/ 174811 h 920231"/>
              <a:gd name="connsiteX90" fmla="*/ 8840778 w 9517857"/>
              <a:gd name="connsiteY90" fmla="*/ 145024 h 920231"/>
              <a:gd name="connsiteX91" fmla="*/ 9010380 w 9517857"/>
              <a:gd name="connsiteY91" fmla="*/ 93766 h 920231"/>
              <a:gd name="connsiteX92" fmla="*/ 9110856 w 9517857"/>
              <a:gd name="connsiteY92" fmla="*/ 72872 h 920231"/>
              <a:gd name="connsiteX93" fmla="*/ 9268817 w 9517857"/>
              <a:gd name="connsiteY93" fmla="*/ 54957 h 920231"/>
              <a:gd name="connsiteX94" fmla="*/ 9316667 w 9517857"/>
              <a:gd name="connsiteY94" fmla="*/ 46922 h 920231"/>
              <a:gd name="connsiteX95" fmla="*/ 9428209 w 9517857"/>
              <a:gd name="connsiteY95" fmla="*/ 31798 h 920231"/>
              <a:gd name="connsiteX96" fmla="*/ 9488916 w 9517857"/>
              <a:gd name="connsiteY96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9488916 w 9517857"/>
              <a:gd name="connsiteY4" fmla="*/ 1875 h 920231"/>
              <a:gd name="connsiteX5" fmla="*/ 9517857 w 9517857"/>
              <a:gd name="connsiteY5" fmla="*/ 1887 h 920231"/>
              <a:gd name="connsiteX6" fmla="*/ 9517857 w 9517857"/>
              <a:gd name="connsiteY6" fmla="*/ 920231 h 920231"/>
              <a:gd name="connsiteX7" fmla="*/ 14604 w 9517857"/>
              <a:gd name="connsiteY7" fmla="*/ 920231 h 920231"/>
              <a:gd name="connsiteX8" fmla="*/ 12841 w 9517857"/>
              <a:gd name="connsiteY8" fmla="*/ 919638 h 920231"/>
              <a:gd name="connsiteX9" fmla="*/ 93 w 9517857"/>
              <a:gd name="connsiteY9" fmla="*/ 914346 h 920231"/>
              <a:gd name="connsiteX10" fmla="*/ 58674 w 9517857"/>
              <a:gd name="connsiteY10" fmla="*/ 892197 h 920231"/>
              <a:gd name="connsiteX11" fmla="*/ 275005 w 9517857"/>
              <a:gd name="connsiteY11" fmla="*/ 809104 h 920231"/>
              <a:gd name="connsiteX12" fmla="*/ 587824 w 9517857"/>
              <a:gd name="connsiteY12" fmla="*/ 800070 h 920231"/>
              <a:gd name="connsiteX13" fmla="*/ 727985 w 9517857"/>
              <a:gd name="connsiteY13" fmla="*/ 721701 h 920231"/>
              <a:gd name="connsiteX14" fmla="*/ 778982 w 9517857"/>
              <a:gd name="connsiteY14" fmla="*/ 712017 h 920231"/>
              <a:gd name="connsiteX15" fmla="*/ 849944 w 9517857"/>
              <a:gd name="connsiteY15" fmla="*/ 719862 h 920231"/>
              <a:gd name="connsiteX16" fmla="*/ 901402 w 9517857"/>
              <a:gd name="connsiteY16" fmla="*/ 730920 h 920231"/>
              <a:gd name="connsiteX17" fmla="*/ 930946 w 9517857"/>
              <a:gd name="connsiteY17" fmla="*/ 735921 h 920231"/>
              <a:gd name="connsiteX18" fmla="*/ 986250 w 9517857"/>
              <a:gd name="connsiteY18" fmla="*/ 715405 h 920231"/>
              <a:gd name="connsiteX19" fmla="*/ 1013752 w 9517857"/>
              <a:gd name="connsiteY19" fmla="*/ 715236 h 920231"/>
              <a:gd name="connsiteX20" fmla="*/ 1023734 w 9517857"/>
              <a:gd name="connsiteY20" fmla="*/ 720446 h 920231"/>
              <a:gd name="connsiteX21" fmla="*/ 1063207 w 9517857"/>
              <a:gd name="connsiteY21" fmla="*/ 717526 h 920231"/>
              <a:gd name="connsiteX22" fmla="*/ 1081980 w 9517857"/>
              <a:gd name="connsiteY22" fmla="*/ 740330 h 920231"/>
              <a:gd name="connsiteX23" fmla="*/ 1218120 w 9517857"/>
              <a:gd name="connsiteY23" fmla="*/ 715155 h 920231"/>
              <a:gd name="connsiteX24" fmla="*/ 1397459 w 9517857"/>
              <a:gd name="connsiteY24" fmla="*/ 693065 h 920231"/>
              <a:gd name="connsiteX25" fmla="*/ 1580688 w 9517857"/>
              <a:gd name="connsiteY25" fmla="*/ 695572 h 920231"/>
              <a:gd name="connsiteX26" fmla="*/ 1772334 w 9517857"/>
              <a:gd name="connsiteY26" fmla="*/ 712515 h 920231"/>
              <a:gd name="connsiteX27" fmla="*/ 2002561 w 9517857"/>
              <a:gd name="connsiteY27" fmla="*/ 661792 h 920231"/>
              <a:gd name="connsiteX28" fmla="*/ 2135144 w 9517857"/>
              <a:gd name="connsiteY28" fmla="*/ 638376 h 920231"/>
              <a:gd name="connsiteX29" fmla="*/ 2440292 w 9517857"/>
              <a:gd name="connsiteY29" fmla="*/ 595737 h 920231"/>
              <a:gd name="connsiteX30" fmla="*/ 2547829 w 9517857"/>
              <a:gd name="connsiteY30" fmla="*/ 568025 h 920231"/>
              <a:gd name="connsiteX31" fmla="*/ 2658055 w 9517857"/>
              <a:gd name="connsiteY31" fmla="*/ 580602 h 920231"/>
              <a:gd name="connsiteX32" fmla="*/ 2693698 w 9517857"/>
              <a:gd name="connsiteY32" fmla="*/ 561904 h 920231"/>
              <a:gd name="connsiteX33" fmla="*/ 2699673 w 9517857"/>
              <a:gd name="connsiteY33" fmla="*/ 558275 h 920231"/>
              <a:gd name="connsiteX34" fmla="*/ 2727306 w 9517857"/>
              <a:gd name="connsiteY34" fmla="*/ 552573 h 920231"/>
              <a:gd name="connsiteX35" fmla="*/ 2730451 w 9517857"/>
              <a:gd name="connsiteY35" fmla="*/ 539933 h 920231"/>
              <a:gd name="connsiteX36" fmla="*/ 2768713 w 9517857"/>
              <a:gd name="connsiteY36" fmla="*/ 523450 h 920231"/>
              <a:gd name="connsiteX37" fmla="*/ 2820868 w 9517857"/>
              <a:gd name="connsiteY37" fmla="*/ 516035 h 920231"/>
              <a:gd name="connsiteX38" fmla="*/ 3073635 w 9517857"/>
              <a:gd name="connsiteY38" fmla="*/ 493169 h 920231"/>
              <a:gd name="connsiteX39" fmla="*/ 3222071 w 9517857"/>
              <a:gd name="connsiteY39" fmla="*/ 472434 h 920231"/>
              <a:gd name="connsiteX40" fmla="*/ 3274069 w 9517857"/>
              <a:gd name="connsiteY40" fmla="*/ 453480 h 920231"/>
              <a:gd name="connsiteX41" fmla="*/ 3349632 w 9517857"/>
              <a:gd name="connsiteY41" fmla="*/ 434458 h 920231"/>
              <a:gd name="connsiteX42" fmla="*/ 3479593 w 9517857"/>
              <a:gd name="connsiteY42" fmla="*/ 392312 h 920231"/>
              <a:gd name="connsiteX43" fmla="*/ 3651428 w 9517857"/>
              <a:gd name="connsiteY43" fmla="*/ 363682 h 920231"/>
              <a:gd name="connsiteX44" fmla="*/ 3750023 w 9517857"/>
              <a:gd name="connsiteY44" fmla="*/ 372553 h 920231"/>
              <a:gd name="connsiteX45" fmla="*/ 3844133 w 9517857"/>
              <a:gd name="connsiteY45" fmla="*/ 362523 h 920231"/>
              <a:gd name="connsiteX46" fmla="*/ 3933803 w 9517857"/>
              <a:gd name="connsiteY46" fmla="*/ 359190 h 920231"/>
              <a:gd name="connsiteX47" fmla="*/ 4266740 w 9517857"/>
              <a:gd name="connsiteY47" fmla="*/ 363329 h 920231"/>
              <a:gd name="connsiteX48" fmla="*/ 4430770 w 9517857"/>
              <a:gd name="connsiteY48" fmla="*/ 344518 h 920231"/>
              <a:gd name="connsiteX49" fmla="*/ 4512664 w 9517857"/>
              <a:gd name="connsiteY49" fmla="*/ 321823 h 920231"/>
              <a:gd name="connsiteX50" fmla="*/ 4616423 w 9517857"/>
              <a:gd name="connsiteY50" fmla="*/ 292789 h 920231"/>
              <a:gd name="connsiteX51" fmla="*/ 4807816 w 9517857"/>
              <a:gd name="connsiteY51" fmla="*/ 0 h 920231"/>
              <a:gd name="connsiteX52" fmla="*/ 4826683 w 9517857"/>
              <a:gd name="connsiteY52" fmla="*/ 165317 h 920231"/>
              <a:gd name="connsiteX53" fmla="*/ 4827826 w 9517857"/>
              <a:gd name="connsiteY53" fmla="*/ 248852 h 920231"/>
              <a:gd name="connsiteX54" fmla="*/ 4892569 w 9517857"/>
              <a:gd name="connsiteY54" fmla="*/ 251808 h 920231"/>
              <a:gd name="connsiteX55" fmla="*/ 4896611 w 9517857"/>
              <a:gd name="connsiteY55" fmla="*/ 242323 h 920231"/>
              <a:gd name="connsiteX56" fmla="*/ 4917286 w 9517857"/>
              <a:gd name="connsiteY56" fmla="*/ 245534 h 920231"/>
              <a:gd name="connsiteX57" fmla="*/ 4981173 w 9517857"/>
              <a:gd name="connsiteY57" fmla="*/ 248978 h 920231"/>
              <a:gd name="connsiteX58" fmla="*/ 5060397 w 9517857"/>
              <a:gd name="connsiteY58" fmla="*/ 265563 h 920231"/>
              <a:gd name="connsiteX59" fmla="*/ 5252996 w 9517857"/>
              <a:gd name="connsiteY59" fmla="*/ 272530 h 920231"/>
              <a:gd name="connsiteX60" fmla="*/ 5358056 w 9517857"/>
              <a:gd name="connsiteY60" fmla="*/ 249123 h 920231"/>
              <a:gd name="connsiteX61" fmla="*/ 5426496 w 9517857"/>
              <a:gd name="connsiteY61" fmla="*/ 237017 h 920231"/>
              <a:gd name="connsiteX62" fmla="*/ 5497161 w 9517857"/>
              <a:gd name="connsiteY62" fmla="*/ 230683 h 920231"/>
              <a:gd name="connsiteX63" fmla="*/ 5826043 w 9517857"/>
              <a:gd name="connsiteY63" fmla="*/ 149948 h 920231"/>
              <a:gd name="connsiteX64" fmla="*/ 6013415 w 9517857"/>
              <a:gd name="connsiteY64" fmla="*/ 139191 h 920231"/>
              <a:gd name="connsiteX65" fmla="*/ 6080994 w 9517857"/>
              <a:gd name="connsiteY65" fmla="*/ 144813 h 920231"/>
              <a:gd name="connsiteX66" fmla="*/ 6194152 w 9517857"/>
              <a:gd name="connsiteY66" fmla="*/ 153647 h 920231"/>
              <a:gd name="connsiteX67" fmla="*/ 6281379 w 9517857"/>
              <a:gd name="connsiteY67" fmla="*/ 183501 h 920231"/>
              <a:gd name="connsiteX68" fmla="*/ 6374947 w 9517857"/>
              <a:gd name="connsiteY68" fmla="*/ 181674 h 920231"/>
              <a:gd name="connsiteX69" fmla="*/ 6448518 w 9517857"/>
              <a:gd name="connsiteY69" fmla="*/ 166253 h 920231"/>
              <a:gd name="connsiteX70" fmla="*/ 6544700 w 9517857"/>
              <a:gd name="connsiteY70" fmla="*/ 169036 h 920231"/>
              <a:gd name="connsiteX71" fmla="*/ 6648353 w 9517857"/>
              <a:gd name="connsiteY71" fmla="*/ 174125 h 920231"/>
              <a:gd name="connsiteX72" fmla="*/ 6736227 w 9517857"/>
              <a:gd name="connsiteY72" fmla="*/ 175091 h 920231"/>
              <a:gd name="connsiteX73" fmla="*/ 6977218 w 9517857"/>
              <a:gd name="connsiteY73" fmla="*/ 186164 h 920231"/>
              <a:gd name="connsiteX74" fmla="*/ 7065221 w 9517857"/>
              <a:gd name="connsiteY74" fmla="*/ 229406 h 920231"/>
              <a:gd name="connsiteX75" fmla="*/ 7358195 w 9517857"/>
              <a:gd name="connsiteY75" fmla="*/ 253615 h 920231"/>
              <a:gd name="connsiteX76" fmla="*/ 7565449 w 9517857"/>
              <a:gd name="connsiteY76" fmla="*/ 260825 h 920231"/>
              <a:gd name="connsiteX77" fmla="*/ 7599285 w 9517857"/>
              <a:gd name="connsiteY77" fmla="*/ 267896 h 920231"/>
              <a:gd name="connsiteX78" fmla="*/ 7644411 w 9517857"/>
              <a:gd name="connsiteY78" fmla="*/ 260861 h 920231"/>
              <a:gd name="connsiteX79" fmla="*/ 7825110 w 9517857"/>
              <a:gd name="connsiteY79" fmla="*/ 230984 h 920231"/>
              <a:gd name="connsiteX80" fmla="*/ 7965805 w 9517857"/>
              <a:gd name="connsiteY80" fmla="*/ 202230 h 920231"/>
              <a:gd name="connsiteX81" fmla="*/ 8147401 w 9517857"/>
              <a:gd name="connsiteY81" fmla="*/ 207492 h 920231"/>
              <a:gd name="connsiteX82" fmla="*/ 8256033 w 9517857"/>
              <a:gd name="connsiteY82" fmla="*/ 195588 h 920231"/>
              <a:gd name="connsiteX83" fmla="*/ 8410677 w 9517857"/>
              <a:gd name="connsiteY83" fmla="*/ 174042 h 920231"/>
              <a:gd name="connsiteX84" fmla="*/ 8617841 w 9517857"/>
              <a:gd name="connsiteY84" fmla="*/ 157042 h 920231"/>
              <a:gd name="connsiteX85" fmla="*/ 8715976 w 9517857"/>
              <a:gd name="connsiteY85" fmla="*/ 180249 h 920231"/>
              <a:gd name="connsiteX86" fmla="*/ 8778827 w 9517857"/>
              <a:gd name="connsiteY86" fmla="*/ 174811 h 920231"/>
              <a:gd name="connsiteX87" fmla="*/ 8840778 w 9517857"/>
              <a:gd name="connsiteY87" fmla="*/ 145024 h 920231"/>
              <a:gd name="connsiteX88" fmla="*/ 9010380 w 9517857"/>
              <a:gd name="connsiteY88" fmla="*/ 93766 h 920231"/>
              <a:gd name="connsiteX89" fmla="*/ 9110856 w 9517857"/>
              <a:gd name="connsiteY89" fmla="*/ 72872 h 920231"/>
              <a:gd name="connsiteX90" fmla="*/ 9268817 w 9517857"/>
              <a:gd name="connsiteY90" fmla="*/ 54957 h 920231"/>
              <a:gd name="connsiteX91" fmla="*/ 9316667 w 9517857"/>
              <a:gd name="connsiteY91" fmla="*/ 46922 h 920231"/>
              <a:gd name="connsiteX92" fmla="*/ 9428209 w 9517857"/>
              <a:gd name="connsiteY92" fmla="*/ 31798 h 920231"/>
              <a:gd name="connsiteX93" fmla="*/ 9488916 w 9517857"/>
              <a:gd name="connsiteY93" fmla="*/ 1875 h 920231"/>
              <a:gd name="connsiteX0" fmla="*/ 4687244 w 9517857"/>
              <a:gd name="connsiteY0" fmla="*/ 253173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9488916 w 9517857"/>
              <a:gd name="connsiteY3" fmla="*/ 1875 h 920231"/>
              <a:gd name="connsiteX4" fmla="*/ 9517857 w 9517857"/>
              <a:gd name="connsiteY4" fmla="*/ 1887 h 920231"/>
              <a:gd name="connsiteX5" fmla="*/ 9517857 w 9517857"/>
              <a:gd name="connsiteY5" fmla="*/ 920231 h 920231"/>
              <a:gd name="connsiteX6" fmla="*/ 14604 w 9517857"/>
              <a:gd name="connsiteY6" fmla="*/ 920231 h 920231"/>
              <a:gd name="connsiteX7" fmla="*/ 12841 w 9517857"/>
              <a:gd name="connsiteY7" fmla="*/ 919638 h 920231"/>
              <a:gd name="connsiteX8" fmla="*/ 93 w 9517857"/>
              <a:gd name="connsiteY8" fmla="*/ 914346 h 920231"/>
              <a:gd name="connsiteX9" fmla="*/ 58674 w 9517857"/>
              <a:gd name="connsiteY9" fmla="*/ 892197 h 920231"/>
              <a:gd name="connsiteX10" fmla="*/ 275005 w 9517857"/>
              <a:gd name="connsiteY10" fmla="*/ 809104 h 920231"/>
              <a:gd name="connsiteX11" fmla="*/ 587824 w 9517857"/>
              <a:gd name="connsiteY11" fmla="*/ 800070 h 920231"/>
              <a:gd name="connsiteX12" fmla="*/ 727985 w 9517857"/>
              <a:gd name="connsiteY12" fmla="*/ 721701 h 920231"/>
              <a:gd name="connsiteX13" fmla="*/ 778982 w 9517857"/>
              <a:gd name="connsiteY13" fmla="*/ 712017 h 920231"/>
              <a:gd name="connsiteX14" fmla="*/ 849944 w 9517857"/>
              <a:gd name="connsiteY14" fmla="*/ 719862 h 920231"/>
              <a:gd name="connsiteX15" fmla="*/ 901402 w 9517857"/>
              <a:gd name="connsiteY15" fmla="*/ 730920 h 920231"/>
              <a:gd name="connsiteX16" fmla="*/ 930946 w 9517857"/>
              <a:gd name="connsiteY16" fmla="*/ 735921 h 920231"/>
              <a:gd name="connsiteX17" fmla="*/ 986250 w 9517857"/>
              <a:gd name="connsiteY17" fmla="*/ 715405 h 920231"/>
              <a:gd name="connsiteX18" fmla="*/ 1013752 w 9517857"/>
              <a:gd name="connsiteY18" fmla="*/ 715236 h 920231"/>
              <a:gd name="connsiteX19" fmla="*/ 1023734 w 9517857"/>
              <a:gd name="connsiteY19" fmla="*/ 720446 h 920231"/>
              <a:gd name="connsiteX20" fmla="*/ 1063207 w 9517857"/>
              <a:gd name="connsiteY20" fmla="*/ 717526 h 920231"/>
              <a:gd name="connsiteX21" fmla="*/ 1081980 w 9517857"/>
              <a:gd name="connsiteY21" fmla="*/ 740330 h 920231"/>
              <a:gd name="connsiteX22" fmla="*/ 1218120 w 9517857"/>
              <a:gd name="connsiteY22" fmla="*/ 715155 h 920231"/>
              <a:gd name="connsiteX23" fmla="*/ 1397459 w 9517857"/>
              <a:gd name="connsiteY23" fmla="*/ 693065 h 920231"/>
              <a:gd name="connsiteX24" fmla="*/ 1580688 w 9517857"/>
              <a:gd name="connsiteY24" fmla="*/ 695572 h 920231"/>
              <a:gd name="connsiteX25" fmla="*/ 1772334 w 9517857"/>
              <a:gd name="connsiteY25" fmla="*/ 712515 h 920231"/>
              <a:gd name="connsiteX26" fmla="*/ 2002561 w 9517857"/>
              <a:gd name="connsiteY26" fmla="*/ 661792 h 920231"/>
              <a:gd name="connsiteX27" fmla="*/ 2135144 w 9517857"/>
              <a:gd name="connsiteY27" fmla="*/ 638376 h 920231"/>
              <a:gd name="connsiteX28" fmla="*/ 2440292 w 9517857"/>
              <a:gd name="connsiteY28" fmla="*/ 595737 h 920231"/>
              <a:gd name="connsiteX29" fmla="*/ 2547829 w 9517857"/>
              <a:gd name="connsiteY29" fmla="*/ 568025 h 920231"/>
              <a:gd name="connsiteX30" fmla="*/ 2658055 w 9517857"/>
              <a:gd name="connsiteY30" fmla="*/ 580602 h 920231"/>
              <a:gd name="connsiteX31" fmla="*/ 2693698 w 9517857"/>
              <a:gd name="connsiteY31" fmla="*/ 561904 h 920231"/>
              <a:gd name="connsiteX32" fmla="*/ 2699673 w 9517857"/>
              <a:gd name="connsiteY32" fmla="*/ 558275 h 920231"/>
              <a:gd name="connsiteX33" fmla="*/ 2727306 w 9517857"/>
              <a:gd name="connsiteY33" fmla="*/ 552573 h 920231"/>
              <a:gd name="connsiteX34" fmla="*/ 2730451 w 9517857"/>
              <a:gd name="connsiteY34" fmla="*/ 539933 h 920231"/>
              <a:gd name="connsiteX35" fmla="*/ 2768713 w 9517857"/>
              <a:gd name="connsiteY35" fmla="*/ 523450 h 920231"/>
              <a:gd name="connsiteX36" fmla="*/ 2820868 w 9517857"/>
              <a:gd name="connsiteY36" fmla="*/ 516035 h 920231"/>
              <a:gd name="connsiteX37" fmla="*/ 3073635 w 9517857"/>
              <a:gd name="connsiteY37" fmla="*/ 493169 h 920231"/>
              <a:gd name="connsiteX38" fmla="*/ 3222071 w 9517857"/>
              <a:gd name="connsiteY38" fmla="*/ 472434 h 920231"/>
              <a:gd name="connsiteX39" fmla="*/ 3274069 w 9517857"/>
              <a:gd name="connsiteY39" fmla="*/ 453480 h 920231"/>
              <a:gd name="connsiteX40" fmla="*/ 3349632 w 9517857"/>
              <a:gd name="connsiteY40" fmla="*/ 434458 h 920231"/>
              <a:gd name="connsiteX41" fmla="*/ 3479593 w 9517857"/>
              <a:gd name="connsiteY41" fmla="*/ 392312 h 920231"/>
              <a:gd name="connsiteX42" fmla="*/ 3651428 w 9517857"/>
              <a:gd name="connsiteY42" fmla="*/ 363682 h 920231"/>
              <a:gd name="connsiteX43" fmla="*/ 3750023 w 9517857"/>
              <a:gd name="connsiteY43" fmla="*/ 372553 h 920231"/>
              <a:gd name="connsiteX44" fmla="*/ 3844133 w 9517857"/>
              <a:gd name="connsiteY44" fmla="*/ 362523 h 920231"/>
              <a:gd name="connsiteX45" fmla="*/ 3933803 w 9517857"/>
              <a:gd name="connsiteY45" fmla="*/ 359190 h 920231"/>
              <a:gd name="connsiteX46" fmla="*/ 4266740 w 9517857"/>
              <a:gd name="connsiteY46" fmla="*/ 363329 h 920231"/>
              <a:gd name="connsiteX47" fmla="*/ 4430770 w 9517857"/>
              <a:gd name="connsiteY47" fmla="*/ 344518 h 920231"/>
              <a:gd name="connsiteX48" fmla="*/ 4512664 w 9517857"/>
              <a:gd name="connsiteY48" fmla="*/ 321823 h 920231"/>
              <a:gd name="connsiteX49" fmla="*/ 4616423 w 9517857"/>
              <a:gd name="connsiteY49" fmla="*/ 292789 h 920231"/>
              <a:gd name="connsiteX50" fmla="*/ 4807816 w 9517857"/>
              <a:gd name="connsiteY50" fmla="*/ 0 h 920231"/>
              <a:gd name="connsiteX51" fmla="*/ 4826683 w 9517857"/>
              <a:gd name="connsiteY51" fmla="*/ 165317 h 920231"/>
              <a:gd name="connsiteX52" fmla="*/ 4827826 w 9517857"/>
              <a:gd name="connsiteY52" fmla="*/ 248852 h 920231"/>
              <a:gd name="connsiteX53" fmla="*/ 4892569 w 9517857"/>
              <a:gd name="connsiteY53" fmla="*/ 251808 h 920231"/>
              <a:gd name="connsiteX54" fmla="*/ 4896611 w 9517857"/>
              <a:gd name="connsiteY54" fmla="*/ 242323 h 920231"/>
              <a:gd name="connsiteX55" fmla="*/ 4917286 w 9517857"/>
              <a:gd name="connsiteY55" fmla="*/ 245534 h 920231"/>
              <a:gd name="connsiteX56" fmla="*/ 4981173 w 9517857"/>
              <a:gd name="connsiteY56" fmla="*/ 248978 h 920231"/>
              <a:gd name="connsiteX57" fmla="*/ 5060397 w 9517857"/>
              <a:gd name="connsiteY57" fmla="*/ 265563 h 920231"/>
              <a:gd name="connsiteX58" fmla="*/ 5252996 w 9517857"/>
              <a:gd name="connsiteY58" fmla="*/ 272530 h 920231"/>
              <a:gd name="connsiteX59" fmla="*/ 5358056 w 9517857"/>
              <a:gd name="connsiteY59" fmla="*/ 249123 h 920231"/>
              <a:gd name="connsiteX60" fmla="*/ 5426496 w 9517857"/>
              <a:gd name="connsiteY60" fmla="*/ 237017 h 920231"/>
              <a:gd name="connsiteX61" fmla="*/ 5497161 w 9517857"/>
              <a:gd name="connsiteY61" fmla="*/ 230683 h 920231"/>
              <a:gd name="connsiteX62" fmla="*/ 5826043 w 9517857"/>
              <a:gd name="connsiteY62" fmla="*/ 149948 h 920231"/>
              <a:gd name="connsiteX63" fmla="*/ 6013415 w 9517857"/>
              <a:gd name="connsiteY63" fmla="*/ 139191 h 920231"/>
              <a:gd name="connsiteX64" fmla="*/ 6080994 w 9517857"/>
              <a:gd name="connsiteY64" fmla="*/ 144813 h 920231"/>
              <a:gd name="connsiteX65" fmla="*/ 6194152 w 9517857"/>
              <a:gd name="connsiteY65" fmla="*/ 153647 h 920231"/>
              <a:gd name="connsiteX66" fmla="*/ 6281379 w 9517857"/>
              <a:gd name="connsiteY66" fmla="*/ 183501 h 920231"/>
              <a:gd name="connsiteX67" fmla="*/ 6374947 w 9517857"/>
              <a:gd name="connsiteY67" fmla="*/ 181674 h 920231"/>
              <a:gd name="connsiteX68" fmla="*/ 6448518 w 9517857"/>
              <a:gd name="connsiteY68" fmla="*/ 166253 h 920231"/>
              <a:gd name="connsiteX69" fmla="*/ 6544700 w 9517857"/>
              <a:gd name="connsiteY69" fmla="*/ 169036 h 920231"/>
              <a:gd name="connsiteX70" fmla="*/ 6648353 w 9517857"/>
              <a:gd name="connsiteY70" fmla="*/ 174125 h 920231"/>
              <a:gd name="connsiteX71" fmla="*/ 6736227 w 9517857"/>
              <a:gd name="connsiteY71" fmla="*/ 175091 h 920231"/>
              <a:gd name="connsiteX72" fmla="*/ 6977218 w 9517857"/>
              <a:gd name="connsiteY72" fmla="*/ 186164 h 920231"/>
              <a:gd name="connsiteX73" fmla="*/ 7065221 w 9517857"/>
              <a:gd name="connsiteY73" fmla="*/ 229406 h 920231"/>
              <a:gd name="connsiteX74" fmla="*/ 7358195 w 9517857"/>
              <a:gd name="connsiteY74" fmla="*/ 253615 h 920231"/>
              <a:gd name="connsiteX75" fmla="*/ 7565449 w 9517857"/>
              <a:gd name="connsiteY75" fmla="*/ 260825 h 920231"/>
              <a:gd name="connsiteX76" fmla="*/ 7599285 w 9517857"/>
              <a:gd name="connsiteY76" fmla="*/ 267896 h 920231"/>
              <a:gd name="connsiteX77" fmla="*/ 7644411 w 9517857"/>
              <a:gd name="connsiteY77" fmla="*/ 260861 h 920231"/>
              <a:gd name="connsiteX78" fmla="*/ 7825110 w 9517857"/>
              <a:gd name="connsiteY78" fmla="*/ 230984 h 920231"/>
              <a:gd name="connsiteX79" fmla="*/ 7965805 w 9517857"/>
              <a:gd name="connsiteY79" fmla="*/ 202230 h 920231"/>
              <a:gd name="connsiteX80" fmla="*/ 8147401 w 9517857"/>
              <a:gd name="connsiteY80" fmla="*/ 207492 h 920231"/>
              <a:gd name="connsiteX81" fmla="*/ 8256033 w 9517857"/>
              <a:gd name="connsiteY81" fmla="*/ 195588 h 920231"/>
              <a:gd name="connsiteX82" fmla="*/ 8410677 w 9517857"/>
              <a:gd name="connsiteY82" fmla="*/ 174042 h 920231"/>
              <a:gd name="connsiteX83" fmla="*/ 8617841 w 9517857"/>
              <a:gd name="connsiteY83" fmla="*/ 157042 h 920231"/>
              <a:gd name="connsiteX84" fmla="*/ 8715976 w 9517857"/>
              <a:gd name="connsiteY84" fmla="*/ 180249 h 920231"/>
              <a:gd name="connsiteX85" fmla="*/ 8778827 w 9517857"/>
              <a:gd name="connsiteY85" fmla="*/ 174811 h 920231"/>
              <a:gd name="connsiteX86" fmla="*/ 8840778 w 9517857"/>
              <a:gd name="connsiteY86" fmla="*/ 145024 h 920231"/>
              <a:gd name="connsiteX87" fmla="*/ 9010380 w 9517857"/>
              <a:gd name="connsiteY87" fmla="*/ 93766 h 920231"/>
              <a:gd name="connsiteX88" fmla="*/ 9110856 w 9517857"/>
              <a:gd name="connsiteY88" fmla="*/ 72872 h 920231"/>
              <a:gd name="connsiteX89" fmla="*/ 9268817 w 9517857"/>
              <a:gd name="connsiteY89" fmla="*/ 54957 h 920231"/>
              <a:gd name="connsiteX90" fmla="*/ 9316667 w 9517857"/>
              <a:gd name="connsiteY90" fmla="*/ 46922 h 920231"/>
              <a:gd name="connsiteX91" fmla="*/ 9428209 w 9517857"/>
              <a:gd name="connsiteY91" fmla="*/ 31798 h 920231"/>
              <a:gd name="connsiteX92" fmla="*/ 9488916 w 9517857"/>
              <a:gd name="connsiteY92" fmla="*/ 1875 h 920231"/>
              <a:gd name="connsiteX0" fmla="*/ 9488916 w 9517857"/>
              <a:gd name="connsiteY0" fmla="*/ 1875 h 920231"/>
              <a:gd name="connsiteX1" fmla="*/ 9517857 w 9517857"/>
              <a:gd name="connsiteY1" fmla="*/ 1887 h 920231"/>
              <a:gd name="connsiteX2" fmla="*/ 9517857 w 9517857"/>
              <a:gd name="connsiteY2" fmla="*/ 920231 h 920231"/>
              <a:gd name="connsiteX3" fmla="*/ 14604 w 9517857"/>
              <a:gd name="connsiteY3" fmla="*/ 920231 h 920231"/>
              <a:gd name="connsiteX4" fmla="*/ 12841 w 9517857"/>
              <a:gd name="connsiteY4" fmla="*/ 919638 h 920231"/>
              <a:gd name="connsiteX5" fmla="*/ 93 w 9517857"/>
              <a:gd name="connsiteY5" fmla="*/ 914346 h 920231"/>
              <a:gd name="connsiteX6" fmla="*/ 58674 w 9517857"/>
              <a:gd name="connsiteY6" fmla="*/ 892197 h 920231"/>
              <a:gd name="connsiteX7" fmla="*/ 275005 w 9517857"/>
              <a:gd name="connsiteY7" fmla="*/ 809104 h 920231"/>
              <a:gd name="connsiteX8" fmla="*/ 587824 w 9517857"/>
              <a:gd name="connsiteY8" fmla="*/ 800070 h 920231"/>
              <a:gd name="connsiteX9" fmla="*/ 727985 w 9517857"/>
              <a:gd name="connsiteY9" fmla="*/ 721701 h 920231"/>
              <a:gd name="connsiteX10" fmla="*/ 778982 w 9517857"/>
              <a:gd name="connsiteY10" fmla="*/ 712017 h 920231"/>
              <a:gd name="connsiteX11" fmla="*/ 849944 w 9517857"/>
              <a:gd name="connsiteY11" fmla="*/ 719862 h 920231"/>
              <a:gd name="connsiteX12" fmla="*/ 901402 w 9517857"/>
              <a:gd name="connsiteY12" fmla="*/ 730920 h 920231"/>
              <a:gd name="connsiteX13" fmla="*/ 930946 w 9517857"/>
              <a:gd name="connsiteY13" fmla="*/ 735921 h 920231"/>
              <a:gd name="connsiteX14" fmla="*/ 986250 w 9517857"/>
              <a:gd name="connsiteY14" fmla="*/ 715405 h 920231"/>
              <a:gd name="connsiteX15" fmla="*/ 1013752 w 9517857"/>
              <a:gd name="connsiteY15" fmla="*/ 715236 h 920231"/>
              <a:gd name="connsiteX16" fmla="*/ 1023734 w 9517857"/>
              <a:gd name="connsiteY16" fmla="*/ 720446 h 920231"/>
              <a:gd name="connsiteX17" fmla="*/ 1063207 w 9517857"/>
              <a:gd name="connsiteY17" fmla="*/ 717526 h 920231"/>
              <a:gd name="connsiteX18" fmla="*/ 1081980 w 9517857"/>
              <a:gd name="connsiteY18" fmla="*/ 740330 h 920231"/>
              <a:gd name="connsiteX19" fmla="*/ 1218120 w 9517857"/>
              <a:gd name="connsiteY19" fmla="*/ 715155 h 920231"/>
              <a:gd name="connsiteX20" fmla="*/ 1397459 w 9517857"/>
              <a:gd name="connsiteY20" fmla="*/ 693065 h 920231"/>
              <a:gd name="connsiteX21" fmla="*/ 1580688 w 9517857"/>
              <a:gd name="connsiteY21" fmla="*/ 695572 h 920231"/>
              <a:gd name="connsiteX22" fmla="*/ 1772334 w 9517857"/>
              <a:gd name="connsiteY22" fmla="*/ 712515 h 920231"/>
              <a:gd name="connsiteX23" fmla="*/ 2002561 w 9517857"/>
              <a:gd name="connsiteY23" fmla="*/ 661792 h 920231"/>
              <a:gd name="connsiteX24" fmla="*/ 2135144 w 9517857"/>
              <a:gd name="connsiteY24" fmla="*/ 638376 h 920231"/>
              <a:gd name="connsiteX25" fmla="*/ 2440292 w 9517857"/>
              <a:gd name="connsiteY25" fmla="*/ 595737 h 920231"/>
              <a:gd name="connsiteX26" fmla="*/ 2547829 w 9517857"/>
              <a:gd name="connsiteY26" fmla="*/ 568025 h 920231"/>
              <a:gd name="connsiteX27" fmla="*/ 2658055 w 9517857"/>
              <a:gd name="connsiteY27" fmla="*/ 580602 h 920231"/>
              <a:gd name="connsiteX28" fmla="*/ 2693698 w 9517857"/>
              <a:gd name="connsiteY28" fmla="*/ 561904 h 920231"/>
              <a:gd name="connsiteX29" fmla="*/ 2699673 w 9517857"/>
              <a:gd name="connsiteY29" fmla="*/ 558275 h 920231"/>
              <a:gd name="connsiteX30" fmla="*/ 2727306 w 9517857"/>
              <a:gd name="connsiteY30" fmla="*/ 552573 h 920231"/>
              <a:gd name="connsiteX31" fmla="*/ 2730451 w 9517857"/>
              <a:gd name="connsiteY31" fmla="*/ 539933 h 920231"/>
              <a:gd name="connsiteX32" fmla="*/ 2768713 w 9517857"/>
              <a:gd name="connsiteY32" fmla="*/ 523450 h 920231"/>
              <a:gd name="connsiteX33" fmla="*/ 2820868 w 9517857"/>
              <a:gd name="connsiteY33" fmla="*/ 516035 h 920231"/>
              <a:gd name="connsiteX34" fmla="*/ 3073635 w 9517857"/>
              <a:gd name="connsiteY34" fmla="*/ 493169 h 920231"/>
              <a:gd name="connsiteX35" fmla="*/ 3222071 w 9517857"/>
              <a:gd name="connsiteY35" fmla="*/ 472434 h 920231"/>
              <a:gd name="connsiteX36" fmla="*/ 3274069 w 9517857"/>
              <a:gd name="connsiteY36" fmla="*/ 453480 h 920231"/>
              <a:gd name="connsiteX37" fmla="*/ 3349632 w 9517857"/>
              <a:gd name="connsiteY37" fmla="*/ 434458 h 920231"/>
              <a:gd name="connsiteX38" fmla="*/ 3479593 w 9517857"/>
              <a:gd name="connsiteY38" fmla="*/ 392312 h 920231"/>
              <a:gd name="connsiteX39" fmla="*/ 3651428 w 9517857"/>
              <a:gd name="connsiteY39" fmla="*/ 363682 h 920231"/>
              <a:gd name="connsiteX40" fmla="*/ 3750023 w 9517857"/>
              <a:gd name="connsiteY40" fmla="*/ 372553 h 920231"/>
              <a:gd name="connsiteX41" fmla="*/ 3844133 w 9517857"/>
              <a:gd name="connsiteY41" fmla="*/ 362523 h 920231"/>
              <a:gd name="connsiteX42" fmla="*/ 3933803 w 9517857"/>
              <a:gd name="connsiteY42" fmla="*/ 359190 h 920231"/>
              <a:gd name="connsiteX43" fmla="*/ 4266740 w 9517857"/>
              <a:gd name="connsiteY43" fmla="*/ 363329 h 920231"/>
              <a:gd name="connsiteX44" fmla="*/ 4430770 w 9517857"/>
              <a:gd name="connsiteY44" fmla="*/ 344518 h 920231"/>
              <a:gd name="connsiteX45" fmla="*/ 4512664 w 9517857"/>
              <a:gd name="connsiteY45" fmla="*/ 321823 h 920231"/>
              <a:gd name="connsiteX46" fmla="*/ 4616423 w 9517857"/>
              <a:gd name="connsiteY46" fmla="*/ 292789 h 920231"/>
              <a:gd name="connsiteX47" fmla="*/ 4807816 w 9517857"/>
              <a:gd name="connsiteY47" fmla="*/ 0 h 920231"/>
              <a:gd name="connsiteX48" fmla="*/ 4826683 w 9517857"/>
              <a:gd name="connsiteY48" fmla="*/ 165317 h 920231"/>
              <a:gd name="connsiteX49" fmla="*/ 4827826 w 9517857"/>
              <a:gd name="connsiteY49" fmla="*/ 248852 h 920231"/>
              <a:gd name="connsiteX50" fmla="*/ 4892569 w 9517857"/>
              <a:gd name="connsiteY50" fmla="*/ 251808 h 920231"/>
              <a:gd name="connsiteX51" fmla="*/ 4896611 w 9517857"/>
              <a:gd name="connsiteY51" fmla="*/ 242323 h 920231"/>
              <a:gd name="connsiteX52" fmla="*/ 4917286 w 9517857"/>
              <a:gd name="connsiteY52" fmla="*/ 245534 h 920231"/>
              <a:gd name="connsiteX53" fmla="*/ 4981173 w 9517857"/>
              <a:gd name="connsiteY53" fmla="*/ 248978 h 920231"/>
              <a:gd name="connsiteX54" fmla="*/ 5060397 w 9517857"/>
              <a:gd name="connsiteY54" fmla="*/ 265563 h 920231"/>
              <a:gd name="connsiteX55" fmla="*/ 5252996 w 9517857"/>
              <a:gd name="connsiteY55" fmla="*/ 272530 h 920231"/>
              <a:gd name="connsiteX56" fmla="*/ 5358056 w 9517857"/>
              <a:gd name="connsiteY56" fmla="*/ 249123 h 920231"/>
              <a:gd name="connsiteX57" fmla="*/ 5426496 w 9517857"/>
              <a:gd name="connsiteY57" fmla="*/ 237017 h 920231"/>
              <a:gd name="connsiteX58" fmla="*/ 5497161 w 9517857"/>
              <a:gd name="connsiteY58" fmla="*/ 230683 h 920231"/>
              <a:gd name="connsiteX59" fmla="*/ 5826043 w 9517857"/>
              <a:gd name="connsiteY59" fmla="*/ 149948 h 920231"/>
              <a:gd name="connsiteX60" fmla="*/ 6013415 w 9517857"/>
              <a:gd name="connsiteY60" fmla="*/ 139191 h 920231"/>
              <a:gd name="connsiteX61" fmla="*/ 6080994 w 9517857"/>
              <a:gd name="connsiteY61" fmla="*/ 144813 h 920231"/>
              <a:gd name="connsiteX62" fmla="*/ 6194152 w 9517857"/>
              <a:gd name="connsiteY62" fmla="*/ 153647 h 920231"/>
              <a:gd name="connsiteX63" fmla="*/ 6281379 w 9517857"/>
              <a:gd name="connsiteY63" fmla="*/ 183501 h 920231"/>
              <a:gd name="connsiteX64" fmla="*/ 6374947 w 9517857"/>
              <a:gd name="connsiteY64" fmla="*/ 181674 h 920231"/>
              <a:gd name="connsiteX65" fmla="*/ 6448518 w 9517857"/>
              <a:gd name="connsiteY65" fmla="*/ 166253 h 920231"/>
              <a:gd name="connsiteX66" fmla="*/ 6544700 w 9517857"/>
              <a:gd name="connsiteY66" fmla="*/ 169036 h 920231"/>
              <a:gd name="connsiteX67" fmla="*/ 6648353 w 9517857"/>
              <a:gd name="connsiteY67" fmla="*/ 174125 h 920231"/>
              <a:gd name="connsiteX68" fmla="*/ 6736227 w 9517857"/>
              <a:gd name="connsiteY68" fmla="*/ 175091 h 920231"/>
              <a:gd name="connsiteX69" fmla="*/ 6977218 w 9517857"/>
              <a:gd name="connsiteY69" fmla="*/ 186164 h 920231"/>
              <a:gd name="connsiteX70" fmla="*/ 7065221 w 9517857"/>
              <a:gd name="connsiteY70" fmla="*/ 229406 h 920231"/>
              <a:gd name="connsiteX71" fmla="*/ 7358195 w 9517857"/>
              <a:gd name="connsiteY71" fmla="*/ 253615 h 920231"/>
              <a:gd name="connsiteX72" fmla="*/ 7565449 w 9517857"/>
              <a:gd name="connsiteY72" fmla="*/ 260825 h 920231"/>
              <a:gd name="connsiteX73" fmla="*/ 7599285 w 9517857"/>
              <a:gd name="connsiteY73" fmla="*/ 267896 h 920231"/>
              <a:gd name="connsiteX74" fmla="*/ 7644411 w 9517857"/>
              <a:gd name="connsiteY74" fmla="*/ 260861 h 920231"/>
              <a:gd name="connsiteX75" fmla="*/ 7825110 w 9517857"/>
              <a:gd name="connsiteY75" fmla="*/ 230984 h 920231"/>
              <a:gd name="connsiteX76" fmla="*/ 7965805 w 9517857"/>
              <a:gd name="connsiteY76" fmla="*/ 202230 h 920231"/>
              <a:gd name="connsiteX77" fmla="*/ 8147401 w 9517857"/>
              <a:gd name="connsiteY77" fmla="*/ 207492 h 920231"/>
              <a:gd name="connsiteX78" fmla="*/ 8256033 w 9517857"/>
              <a:gd name="connsiteY78" fmla="*/ 195588 h 920231"/>
              <a:gd name="connsiteX79" fmla="*/ 8410677 w 9517857"/>
              <a:gd name="connsiteY79" fmla="*/ 174042 h 920231"/>
              <a:gd name="connsiteX80" fmla="*/ 8617841 w 9517857"/>
              <a:gd name="connsiteY80" fmla="*/ 157042 h 920231"/>
              <a:gd name="connsiteX81" fmla="*/ 8715976 w 9517857"/>
              <a:gd name="connsiteY81" fmla="*/ 180249 h 920231"/>
              <a:gd name="connsiteX82" fmla="*/ 8778827 w 9517857"/>
              <a:gd name="connsiteY82" fmla="*/ 174811 h 920231"/>
              <a:gd name="connsiteX83" fmla="*/ 8840778 w 9517857"/>
              <a:gd name="connsiteY83" fmla="*/ 145024 h 920231"/>
              <a:gd name="connsiteX84" fmla="*/ 9010380 w 9517857"/>
              <a:gd name="connsiteY84" fmla="*/ 93766 h 920231"/>
              <a:gd name="connsiteX85" fmla="*/ 9110856 w 9517857"/>
              <a:gd name="connsiteY85" fmla="*/ 72872 h 920231"/>
              <a:gd name="connsiteX86" fmla="*/ 9268817 w 9517857"/>
              <a:gd name="connsiteY86" fmla="*/ 54957 h 920231"/>
              <a:gd name="connsiteX87" fmla="*/ 9316667 w 9517857"/>
              <a:gd name="connsiteY87" fmla="*/ 46922 h 920231"/>
              <a:gd name="connsiteX88" fmla="*/ 9428209 w 9517857"/>
              <a:gd name="connsiteY88" fmla="*/ 31798 h 920231"/>
              <a:gd name="connsiteX89" fmla="*/ 9488916 w 9517857"/>
              <a:gd name="connsiteY89" fmla="*/ 1875 h 920231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826683 w 9517857"/>
              <a:gd name="connsiteY48" fmla="*/ 163442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750023 w 9517857"/>
              <a:gd name="connsiteY39" fmla="*/ 370678 h 918356"/>
              <a:gd name="connsiteX40" fmla="*/ 3844133 w 9517857"/>
              <a:gd name="connsiteY40" fmla="*/ 360648 h 918356"/>
              <a:gd name="connsiteX41" fmla="*/ 3933803 w 9517857"/>
              <a:gd name="connsiteY41" fmla="*/ 357315 h 918356"/>
              <a:gd name="connsiteX42" fmla="*/ 4266740 w 9517857"/>
              <a:gd name="connsiteY42" fmla="*/ 361454 h 918356"/>
              <a:gd name="connsiteX43" fmla="*/ 4430770 w 9517857"/>
              <a:gd name="connsiteY43" fmla="*/ 342643 h 918356"/>
              <a:gd name="connsiteX44" fmla="*/ 4512664 w 9517857"/>
              <a:gd name="connsiteY44" fmla="*/ 319948 h 918356"/>
              <a:gd name="connsiteX45" fmla="*/ 4616423 w 9517857"/>
              <a:gd name="connsiteY45" fmla="*/ 290914 h 918356"/>
              <a:gd name="connsiteX46" fmla="*/ 4689163 w 9517857"/>
              <a:gd name="connsiteY46" fmla="*/ 272812 h 918356"/>
              <a:gd name="connsiteX47" fmla="*/ 4783273 w 9517857"/>
              <a:gd name="connsiteY47" fmla="*/ 248463 h 918356"/>
              <a:gd name="connsiteX48" fmla="*/ 4836507 w 9517857"/>
              <a:gd name="connsiteY48" fmla="*/ 256788 h 918356"/>
              <a:gd name="connsiteX49" fmla="*/ 4892569 w 9517857"/>
              <a:gd name="connsiteY49" fmla="*/ 249933 h 918356"/>
              <a:gd name="connsiteX50" fmla="*/ 4896611 w 9517857"/>
              <a:gd name="connsiteY50" fmla="*/ 240448 h 918356"/>
              <a:gd name="connsiteX51" fmla="*/ 4917286 w 9517857"/>
              <a:gd name="connsiteY51" fmla="*/ 243659 h 918356"/>
              <a:gd name="connsiteX52" fmla="*/ 4981173 w 9517857"/>
              <a:gd name="connsiteY52" fmla="*/ 247103 h 918356"/>
              <a:gd name="connsiteX53" fmla="*/ 5060397 w 9517857"/>
              <a:gd name="connsiteY53" fmla="*/ 263688 h 918356"/>
              <a:gd name="connsiteX54" fmla="*/ 5252996 w 9517857"/>
              <a:gd name="connsiteY54" fmla="*/ 270655 h 918356"/>
              <a:gd name="connsiteX55" fmla="*/ 5358056 w 9517857"/>
              <a:gd name="connsiteY55" fmla="*/ 247248 h 918356"/>
              <a:gd name="connsiteX56" fmla="*/ 5426496 w 9517857"/>
              <a:gd name="connsiteY56" fmla="*/ 235142 h 918356"/>
              <a:gd name="connsiteX57" fmla="*/ 5497161 w 9517857"/>
              <a:gd name="connsiteY57" fmla="*/ 228808 h 918356"/>
              <a:gd name="connsiteX58" fmla="*/ 5826043 w 9517857"/>
              <a:gd name="connsiteY58" fmla="*/ 148073 h 918356"/>
              <a:gd name="connsiteX59" fmla="*/ 6007627 w 9517857"/>
              <a:gd name="connsiteY59" fmla="*/ 147126 h 918356"/>
              <a:gd name="connsiteX60" fmla="*/ 6080994 w 9517857"/>
              <a:gd name="connsiteY60" fmla="*/ 142938 h 918356"/>
              <a:gd name="connsiteX61" fmla="*/ 6194152 w 9517857"/>
              <a:gd name="connsiteY61" fmla="*/ 151772 h 918356"/>
              <a:gd name="connsiteX62" fmla="*/ 6281379 w 9517857"/>
              <a:gd name="connsiteY62" fmla="*/ 181626 h 918356"/>
              <a:gd name="connsiteX63" fmla="*/ 6489033 w 9517857"/>
              <a:gd name="connsiteY63" fmla="*/ 167648 h 918356"/>
              <a:gd name="connsiteX64" fmla="*/ 6544700 w 9517857"/>
              <a:gd name="connsiteY64" fmla="*/ 167161 h 918356"/>
              <a:gd name="connsiteX65" fmla="*/ 6648353 w 9517857"/>
              <a:gd name="connsiteY65" fmla="*/ 172250 h 918356"/>
              <a:gd name="connsiteX66" fmla="*/ 6736227 w 9517857"/>
              <a:gd name="connsiteY66" fmla="*/ 173216 h 918356"/>
              <a:gd name="connsiteX67" fmla="*/ 6977218 w 9517857"/>
              <a:gd name="connsiteY67" fmla="*/ 184289 h 918356"/>
              <a:gd name="connsiteX68" fmla="*/ 7065221 w 9517857"/>
              <a:gd name="connsiteY68" fmla="*/ 227531 h 918356"/>
              <a:gd name="connsiteX69" fmla="*/ 7358195 w 9517857"/>
              <a:gd name="connsiteY69" fmla="*/ 251740 h 918356"/>
              <a:gd name="connsiteX70" fmla="*/ 7565449 w 9517857"/>
              <a:gd name="connsiteY70" fmla="*/ 258950 h 918356"/>
              <a:gd name="connsiteX71" fmla="*/ 7599285 w 9517857"/>
              <a:gd name="connsiteY71" fmla="*/ 266021 h 918356"/>
              <a:gd name="connsiteX72" fmla="*/ 7644411 w 9517857"/>
              <a:gd name="connsiteY72" fmla="*/ 258986 h 918356"/>
              <a:gd name="connsiteX73" fmla="*/ 7825110 w 9517857"/>
              <a:gd name="connsiteY73" fmla="*/ 229109 h 918356"/>
              <a:gd name="connsiteX74" fmla="*/ 7965805 w 9517857"/>
              <a:gd name="connsiteY74" fmla="*/ 200355 h 918356"/>
              <a:gd name="connsiteX75" fmla="*/ 8147401 w 9517857"/>
              <a:gd name="connsiteY75" fmla="*/ 205617 h 918356"/>
              <a:gd name="connsiteX76" fmla="*/ 8256033 w 9517857"/>
              <a:gd name="connsiteY76" fmla="*/ 193713 h 918356"/>
              <a:gd name="connsiteX77" fmla="*/ 8410677 w 9517857"/>
              <a:gd name="connsiteY77" fmla="*/ 172167 h 918356"/>
              <a:gd name="connsiteX78" fmla="*/ 8617841 w 9517857"/>
              <a:gd name="connsiteY78" fmla="*/ 155167 h 918356"/>
              <a:gd name="connsiteX79" fmla="*/ 8715976 w 9517857"/>
              <a:gd name="connsiteY79" fmla="*/ 178374 h 918356"/>
              <a:gd name="connsiteX80" fmla="*/ 8778827 w 9517857"/>
              <a:gd name="connsiteY80" fmla="*/ 172936 h 918356"/>
              <a:gd name="connsiteX81" fmla="*/ 8855248 w 9517857"/>
              <a:gd name="connsiteY81" fmla="*/ 143149 h 918356"/>
              <a:gd name="connsiteX82" fmla="*/ 9010380 w 9517857"/>
              <a:gd name="connsiteY82" fmla="*/ 91891 h 918356"/>
              <a:gd name="connsiteX83" fmla="*/ 9110856 w 9517857"/>
              <a:gd name="connsiteY83" fmla="*/ 70997 h 918356"/>
              <a:gd name="connsiteX84" fmla="*/ 9268817 w 9517857"/>
              <a:gd name="connsiteY84" fmla="*/ 53082 h 918356"/>
              <a:gd name="connsiteX85" fmla="*/ 9316667 w 9517857"/>
              <a:gd name="connsiteY85" fmla="*/ 45047 h 918356"/>
              <a:gd name="connsiteX86" fmla="*/ 9428209 w 9517857"/>
              <a:gd name="connsiteY86" fmla="*/ 29923 h 918356"/>
              <a:gd name="connsiteX87" fmla="*/ 9488916 w 9517857"/>
              <a:gd name="connsiteY8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844133 w 9517857"/>
              <a:gd name="connsiteY39" fmla="*/ 360648 h 918356"/>
              <a:gd name="connsiteX40" fmla="*/ 3933803 w 9517857"/>
              <a:gd name="connsiteY40" fmla="*/ 357315 h 918356"/>
              <a:gd name="connsiteX41" fmla="*/ 4266740 w 9517857"/>
              <a:gd name="connsiteY41" fmla="*/ 361454 h 918356"/>
              <a:gd name="connsiteX42" fmla="*/ 4430770 w 9517857"/>
              <a:gd name="connsiteY42" fmla="*/ 342643 h 918356"/>
              <a:gd name="connsiteX43" fmla="*/ 4512664 w 9517857"/>
              <a:gd name="connsiteY43" fmla="*/ 319948 h 918356"/>
              <a:gd name="connsiteX44" fmla="*/ 4616423 w 9517857"/>
              <a:gd name="connsiteY44" fmla="*/ 290914 h 918356"/>
              <a:gd name="connsiteX45" fmla="*/ 4689163 w 9517857"/>
              <a:gd name="connsiteY45" fmla="*/ 272812 h 918356"/>
              <a:gd name="connsiteX46" fmla="*/ 4783273 w 9517857"/>
              <a:gd name="connsiteY46" fmla="*/ 248463 h 918356"/>
              <a:gd name="connsiteX47" fmla="*/ 4836507 w 9517857"/>
              <a:gd name="connsiteY47" fmla="*/ 256788 h 918356"/>
              <a:gd name="connsiteX48" fmla="*/ 4892569 w 9517857"/>
              <a:gd name="connsiteY48" fmla="*/ 249933 h 918356"/>
              <a:gd name="connsiteX49" fmla="*/ 4896611 w 9517857"/>
              <a:gd name="connsiteY49" fmla="*/ 240448 h 918356"/>
              <a:gd name="connsiteX50" fmla="*/ 4917286 w 9517857"/>
              <a:gd name="connsiteY50" fmla="*/ 243659 h 918356"/>
              <a:gd name="connsiteX51" fmla="*/ 4981173 w 9517857"/>
              <a:gd name="connsiteY51" fmla="*/ 247103 h 918356"/>
              <a:gd name="connsiteX52" fmla="*/ 5060397 w 9517857"/>
              <a:gd name="connsiteY52" fmla="*/ 263688 h 918356"/>
              <a:gd name="connsiteX53" fmla="*/ 5252996 w 9517857"/>
              <a:gd name="connsiteY53" fmla="*/ 270655 h 918356"/>
              <a:gd name="connsiteX54" fmla="*/ 5358056 w 9517857"/>
              <a:gd name="connsiteY54" fmla="*/ 247248 h 918356"/>
              <a:gd name="connsiteX55" fmla="*/ 5426496 w 9517857"/>
              <a:gd name="connsiteY55" fmla="*/ 235142 h 918356"/>
              <a:gd name="connsiteX56" fmla="*/ 5497161 w 9517857"/>
              <a:gd name="connsiteY56" fmla="*/ 228808 h 918356"/>
              <a:gd name="connsiteX57" fmla="*/ 5826043 w 9517857"/>
              <a:gd name="connsiteY57" fmla="*/ 148073 h 918356"/>
              <a:gd name="connsiteX58" fmla="*/ 6007627 w 9517857"/>
              <a:gd name="connsiteY58" fmla="*/ 147126 h 918356"/>
              <a:gd name="connsiteX59" fmla="*/ 6080994 w 9517857"/>
              <a:gd name="connsiteY59" fmla="*/ 142938 h 918356"/>
              <a:gd name="connsiteX60" fmla="*/ 6194152 w 9517857"/>
              <a:gd name="connsiteY60" fmla="*/ 151772 h 918356"/>
              <a:gd name="connsiteX61" fmla="*/ 6281379 w 9517857"/>
              <a:gd name="connsiteY61" fmla="*/ 181626 h 918356"/>
              <a:gd name="connsiteX62" fmla="*/ 6489033 w 9517857"/>
              <a:gd name="connsiteY62" fmla="*/ 167648 h 918356"/>
              <a:gd name="connsiteX63" fmla="*/ 6544700 w 9517857"/>
              <a:gd name="connsiteY63" fmla="*/ 167161 h 918356"/>
              <a:gd name="connsiteX64" fmla="*/ 6648353 w 9517857"/>
              <a:gd name="connsiteY64" fmla="*/ 172250 h 918356"/>
              <a:gd name="connsiteX65" fmla="*/ 6736227 w 9517857"/>
              <a:gd name="connsiteY65" fmla="*/ 173216 h 918356"/>
              <a:gd name="connsiteX66" fmla="*/ 6977218 w 9517857"/>
              <a:gd name="connsiteY66" fmla="*/ 184289 h 918356"/>
              <a:gd name="connsiteX67" fmla="*/ 7065221 w 9517857"/>
              <a:gd name="connsiteY67" fmla="*/ 227531 h 918356"/>
              <a:gd name="connsiteX68" fmla="*/ 7358195 w 9517857"/>
              <a:gd name="connsiteY68" fmla="*/ 251740 h 918356"/>
              <a:gd name="connsiteX69" fmla="*/ 7565449 w 9517857"/>
              <a:gd name="connsiteY69" fmla="*/ 258950 h 918356"/>
              <a:gd name="connsiteX70" fmla="*/ 7599285 w 9517857"/>
              <a:gd name="connsiteY70" fmla="*/ 266021 h 918356"/>
              <a:gd name="connsiteX71" fmla="*/ 7644411 w 9517857"/>
              <a:gd name="connsiteY71" fmla="*/ 258986 h 918356"/>
              <a:gd name="connsiteX72" fmla="*/ 7825110 w 9517857"/>
              <a:gd name="connsiteY72" fmla="*/ 229109 h 918356"/>
              <a:gd name="connsiteX73" fmla="*/ 7965805 w 9517857"/>
              <a:gd name="connsiteY73" fmla="*/ 200355 h 918356"/>
              <a:gd name="connsiteX74" fmla="*/ 8147401 w 9517857"/>
              <a:gd name="connsiteY74" fmla="*/ 205617 h 918356"/>
              <a:gd name="connsiteX75" fmla="*/ 8256033 w 9517857"/>
              <a:gd name="connsiteY75" fmla="*/ 193713 h 918356"/>
              <a:gd name="connsiteX76" fmla="*/ 8410677 w 9517857"/>
              <a:gd name="connsiteY76" fmla="*/ 172167 h 918356"/>
              <a:gd name="connsiteX77" fmla="*/ 8617841 w 9517857"/>
              <a:gd name="connsiteY77" fmla="*/ 155167 h 918356"/>
              <a:gd name="connsiteX78" fmla="*/ 8715976 w 9517857"/>
              <a:gd name="connsiteY78" fmla="*/ 178374 h 918356"/>
              <a:gd name="connsiteX79" fmla="*/ 8778827 w 9517857"/>
              <a:gd name="connsiteY79" fmla="*/ 172936 h 918356"/>
              <a:gd name="connsiteX80" fmla="*/ 8855248 w 9517857"/>
              <a:gd name="connsiteY80" fmla="*/ 143149 h 918356"/>
              <a:gd name="connsiteX81" fmla="*/ 9010380 w 9517857"/>
              <a:gd name="connsiteY81" fmla="*/ 91891 h 918356"/>
              <a:gd name="connsiteX82" fmla="*/ 9110856 w 9517857"/>
              <a:gd name="connsiteY82" fmla="*/ 70997 h 918356"/>
              <a:gd name="connsiteX83" fmla="*/ 9268817 w 9517857"/>
              <a:gd name="connsiteY83" fmla="*/ 53082 h 918356"/>
              <a:gd name="connsiteX84" fmla="*/ 9316667 w 9517857"/>
              <a:gd name="connsiteY84" fmla="*/ 45047 h 918356"/>
              <a:gd name="connsiteX85" fmla="*/ 9428209 w 9517857"/>
              <a:gd name="connsiteY85" fmla="*/ 29923 h 918356"/>
              <a:gd name="connsiteX86" fmla="*/ 9488916 w 9517857"/>
              <a:gd name="connsiteY8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78982 w 9517857"/>
              <a:gd name="connsiteY9" fmla="*/ 710142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142754 w 9517857"/>
              <a:gd name="connsiteY17" fmla="*/ 725374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02561 w 9517857"/>
              <a:gd name="connsiteY21" fmla="*/ 659917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2820868 w 9517857"/>
              <a:gd name="connsiteY28" fmla="*/ 514160 h 918356"/>
              <a:gd name="connsiteX29" fmla="*/ 3073635 w 9517857"/>
              <a:gd name="connsiteY29" fmla="*/ 491294 h 918356"/>
              <a:gd name="connsiteX30" fmla="*/ 3222071 w 9517857"/>
              <a:gd name="connsiteY30" fmla="*/ 470559 h 918356"/>
              <a:gd name="connsiteX31" fmla="*/ 3274069 w 9517857"/>
              <a:gd name="connsiteY31" fmla="*/ 451605 h 918356"/>
              <a:gd name="connsiteX32" fmla="*/ 3349632 w 9517857"/>
              <a:gd name="connsiteY32" fmla="*/ 432583 h 918356"/>
              <a:gd name="connsiteX33" fmla="*/ 3479593 w 9517857"/>
              <a:gd name="connsiteY33" fmla="*/ 390437 h 918356"/>
              <a:gd name="connsiteX34" fmla="*/ 3651428 w 9517857"/>
              <a:gd name="connsiteY34" fmla="*/ 361807 h 918356"/>
              <a:gd name="connsiteX35" fmla="*/ 3844133 w 9517857"/>
              <a:gd name="connsiteY35" fmla="*/ 360648 h 918356"/>
              <a:gd name="connsiteX36" fmla="*/ 3933803 w 9517857"/>
              <a:gd name="connsiteY36" fmla="*/ 357315 h 918356"/>
              <a:gd name="connsiteX37" fmla="*/ 4266740 w 9517857"/>
              <a:gd name="connsiteY37" fmla="*/ 361454 h 918356"/>
              <a:gd name="connsiteX38" fmla="*/ 4430770 w 9517857"/>
              <a:gd name="connsiteY38" fmla="*/ 342643 h 918356"/>
              <a:gd name="connsiteX39" fmla="*/ 4512664 w 9517857"/>
              <a:gd name="connsiteY39" fmla="*/ 319948 h 918356"/>
              <a:gd name="connsiteX40" fmla="*/ 4616423 w 9517857"/>
              <a:gd name="connsiteY40" fmla="*/ 290914 h 918356"/>
              <a:gd name="connsiteX41" fmla="*/ 4689163 w 9517857"/>
              <a:gd name="connsiteY41" fmla="*/ 272812 h 918356"/>
              <a:gd name="connsiteX42" fmla="*/ 4783273 w 9517857"/>
              <a:gd name="connsiteY42" fmla="*/ 248463 h 918356"/>
              <a:gd name="connsiteX43" fmla="*/ 4836507 w 9517857"/>
              <a:gd name="connsiteY43" fmla="*/ 256788 h 918356"/>
              <a:gd name="connsiteX44" fmla="*/ 4892569 w 9517857"/>
              <a:gd name="connsiteY44" fmla="*/ 249933 h 918356"/>
              <a:gd name="connsiteX45" fmla="*/ 4896611 w 9517857"/>
              <a:gd name="connsiteY45" fmla="*/ 240448 h 918356"/>
              <a:gd name="connsiteX46" fmla="*/ 4917286 w 9517857"/>
              <a:gd name="connsiteY46" fmla="*/ 243659 h 918356"/>
              <a:gd name="connsiteX47" fmla="*/ 4981173 w 9517857"/>
              <a:gd name="connsiteY47" fmla="*/ 247103 h 918356"/>
              <a:gd name="connsiteX48" fmla="*/ 5060397 w 9517857"/>
              <a:gd name="connsiteY48" fmla="*/ 263688 h 918356"/>
              <a:gd name="connsiteX49" fmla="*/ 5252996 w 9517857"/>
              <a:gd name="connsiteY49" fmla="*/ 270655 h 918356"/>
              <a:gd name="connsiteX50" fmla="*/ 5358056 w 9517857"/>
              <a:gd name="connsiteY50" fmla="*/ 247248 h 918356"/>
              <a:gd name="connsiteX51" fmla="*/ 5426496 w 9517857"/>
              <a:gd name="connsiteY51" fmla="*/ 235142 h 918356"/>
              <a:gd name="connsiteX52" fmla="*/ 5497161 w 9517857"/>
              <a:gd name="connsiteY52" fmla="*/ 228808 h 918356"/>
              <a:gd name="connsiteX53" fmla="*/ 5826043 w 9517857"/>
              <a:gd name="connsiteY53" fmla="*/ 148073 h 918356"/>
              <a:gd name="connsiteX54" fmla="*/ 6007627 w 9517857"/>
              <a:gd name="connsiteY54" fmla="*/ 147126 h 918356"/>
              <a:gd name="connsiteX55" fmla="*/ 6080994 w 9517857"/>
              <a:gd name="connsiteY55" fmla="*/ 142938 h 918356"/>
              <a:gd name="connsiteX56" fmla="*/ 6194152 w 9517857"/>
              <a:gd name="connsiteY56" fmla="*/ 151772 h 918356"/>
              <a:gd name="connsiteX57" fmla="*/ 6281379 w 9517857"/>
              <a:gd name="connsiteY57" fmla="*/ 181626 h 918356"/>
              <a:gd name="connsiteX58" fmla="*/ 6489033 w 9517857"/>
              <a:gd name="connsiteY58" fmla="*/ 167648 h 918356"/>
              <a:gd name="connsiteX59" fmla="*/ 6544700 w 9517857"/>
              <a:gd name="connsiteY59" fmla="*/ 167161 h 918356"/>
              <a:gd name="connsiteX60" fmla="*/ 6648353 w 9517857"/>
              <a:gd name="connsiteY60" fmla="*/ 172250 h 918356"/>
              <a:gd name="connsiteX61" fmla="*/ 6736227 w 9517857"/>
              <a:gd name="connsiteY61" fmla="*/ 173216 h 918356"/>
              <a:gd name="connsiteX62" fmla="*/ 6977218 w 9517857"/>
              <a:gd name="connsiteY62" fmla="*/ 184289 h 918356"/>
              <a:gd name="connsiteX63" fmla="*/ 7065221 w 9517857"/>
              <a:gd name="connsiteY63" fmla="*/ 227531 h 918356"/>
              <a:gd name="connsiteX64" fmla="*/ 7358195 w 9517857"/>
              <a:gd name="connsiteY64" fmla="*/ 251740 h 918356"/>
              <a:gd name="connsiteX65" fmla="*/ 7565449 w 9517857"/>
              <a:gd name="connsiteY65" fmla="*/ 258950 h 918356"/>
              <a:gd name="connsiteX66" fmla="*/ 7599285 w 9517857"/>
              <a:gd name="connsiteY66" fmla="*/ 266021 h 918356"/>
              <a:gd name="connsiteX67" fmla="*/ 7644411 w 9517857"/>
              <a:gd name="connsiteY67" fmla="*/ 258986 h 918356"/>
              <a:gd name="connsiteX68" fmla="*/ 7825110 w 9517857"/>
              <a:gd name="connsiteY68" fmla="*/ 229109 h 918356"/>
              <a:gd name="connsiteX69" fmla="*/ 7965805 w 9517857"/>
              <a:gd name="connsiteY69" fmla="*/ 200355 h 918356"/>
              <a:gd name="connsiteX70" fmla="*/ 8147401 w 9517857"/>
              <a:gd name="connsiteY70" fmla="*/ 205617 h 918356"/>
              <a:gd name="connsiteX71" fmla="*/ 8256033 w 9517857"/>
              <a:gd name="connsiteY71" fmla="*/ 193713 h 918356"/>
              <a:gd name="connsiteX72" fmla="*/ 8410677 w 9517857"/>
              <a:gd name="connsiteY72" fmla="*/ 172167 h 918356"/>
              <a:gd name="connsiteX73" fmla="*/ 8614948 w 9517857"/>
              <a:gd name="connsiteY73" fmla="*/ 168247 h 918356"/>
              <a:gd name="connsiteX74" fmla="*/ 8715976 w 9517857"/>
              <a:gd name="connsiteY74" fmla="*/ 178374 h 918356"/>
              <a:gd name="connsiteX75" fmla="*/ 8778827 w 9517857"/>
              <a:gd name="connsiteY75" fmla="*/ 172936 h 918356"/>
              <a:gd name="connsiteX76" fmla="*/ 8855248 w 9517857"/>
              <a:gd name="connsiteY76" fmla="*/ 143149 h 918356"/>
              <a:gd name="connsiteX77" fmla="*/ 9010380 w 9517857"/>
              <a:gd name="connsiteY77" fmla="*/ 91891 h 918356"/>
              <a:gd name="connsiteX78" fmla="*/ 9110856 w 9517857"/>
              <a:gd name="connsiteY78" fmla="*/ 70997 h 918356"/>
              <a:gd name="connsiteX79" fmla="*/ 9268817 w 9517857"/>
              <a:gd name="connsiteY79" fmla="*/ 53082 h 918356"/>
              <a:gd name="connsiteX80" fmla="*/ 9316667 w 9517857"/>
              <a:gd name="connsiteY80" fmla="*/ 45047 h 918356"/>
              <a:gd name="connsiteX81" fmla="*/ 9428209 w 9517857"/>
              <a:gd name="connsiteY81" fmla="*/ 29923 h 918356"/>
              <a:gd name="connsiteX82" fmla="*/ 9488916 w 9517857"/>
              <a:gd name="connsiteY8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727306 w 9517857"/>
              <a:gd name="connsiteY26" fmla="*/ 550698 h 918356"/>
              <a:gd name="connsiteX27" fmla="*/ 3073635 w 9517857"/>
              <a:gd name="connsiteY27" fmla="*/ 491294 h 918356"/>
              <a:gd name="connsiteX28" fmla="*/ 3222071 w 9517857"/>
              <a:gd name="connsiteY28" fmla="*/ 470559 h 918356"/>
              <a:gd name="connsiteX29" fmla="*/ 3274069 w 9517857"/>
              <a:gd name="connsiteY29" fmla="*/ 451605 h 918356"/>
              <a:gd name="connsiteX30" fmla="*/ 3349632 w 9517857"/>
              <a:gd name="connsiteY30" fmla="*/ 432583 h 918356"/>
              <a:gd name="connsiteX31" fmla="*/ 3479593 w 9517857"/>
              <a:gd name="connsiteY31" fmla="*/ 390437 h 918356"/>
              <a:gd name="connsiteX32" fmla="*/ 3651428 w 9517857"/>
              <a:gd name="connsiteY32" fmla="*/ 361807 h 918356"/>
              <a:gd name="connsiteX33" fmla="*/ 3844133 w 9517857"/>
              <a:gd name="connsiteY33" fmla="*/ 360648 h 918356"/>
              <a:gd name="connsiteX34" fmla="*/ 3933803 w 9517857"/>
              <a:gd name="connsiteY34" fmla="*/ 357315 h 918356"/>
              <a:gd name="connsiteX35" fmla="*/ 4266740 w 9517857"/>
              <a:gd name="connsiteY35" fmla="*/ 361454 h 918356"/>
              <a:gd name="connsiteX36" fmla="*/ 4430770 w 9517857"/>
              <a:gd name="connsiteY36" fmla="*/ 342643 h 918356"/>
              <a:gd name="connsiteX37" fmla="*/ 4512664 w 9517857"/>
              <a:gd name="connsiteY37" fmla="*/ 319948 h 918356"/>
              <a:gd name="connsiteX38" fmla="*/ 4616423 w 9517857"/>
              <a:gd name="connsiteY38" fmla="*/ 290914 h 918356"/>
              <a:gd name="connsiteX39" fmla="*/ 4689163 w 9517857"/>
              <a:gd name="connsiteY39" fmla="*/ 272812 h 918356"/>
              <a:gd name="connsiteX40" fmla="*/ 4783273 w 9517857"/>
              <a:gd name="connsiteY40" fmla="*/ 248463 h 918356"/>
              <a:gd name="connsiteX41" fmla="*/ 4836507 w 9517857"/>
              <a:gd name="connsiteY41" fmla="*/ 256788 h 918356"/>
              <a:gd name="connsiteX42" fmla="*/ 4892569 w 9517857"/>
              <a:gd name="connsiteY42" fmla="*/ 249933 h 918356"/>
              <a:gd name="connsiteX43" fmla="*/ 4896611 w 9517857"/>
              <a:gd name="connsiteY43" fmla="*/ 240448 h 918356"/>
              <a:gd name="connsiteX44" fmla="*/ 4917286 w 9517857"/>
              <a:gd name="connsiteY44" fmla="*/ 243659 h 918356"/>
              <a:gd name="connsiteX45" fmla="*/ 4981173 w 9517857"/>
              <a:gd name="connsiteY45" fmla="*/ 247103 h 918356"/>
              <a:gd name="connsiteX46" fmla="*/ 5060397 w 9517857"/>
              <a:gd name="connsiteY46" fmla="*/ 263688 h 918356"/>
              <a:gd name="connsiteX47" fmla="*/ 5252996 w 9517857"/>
              <a:gd name="connsiteY47" fmla="*/ 270655 h 918356"/>
              <a:gd name="connsiteX48" fmla="*/ 5358056 w 9517857"/>
              <a:gd name="connsiteY48" fmla="*/ 247248 h 918356"/>
              <a:gd name="connsiteX49" fmla="*/ 5426496 w 9517857"/>
              <a:gd name="connsiteY49" fmla="*/ 235142 h 918356"/>
              <a:gd name="connsiteX50" fmla="*/ 5497161 w 9517857"/>
              <a:gd name="connsiteY50" fmla="*/ 228808 h 918356"/>
              <a:gd name="connsiteX51" fmla="*/ 5826043 w 9517857"/>
              <a:gd name="connsiteY51" fmla="*/ 148073 h 918356"/>
              <a:gd name="connsiteX52" fmla="*/ 6007627 w 9517857"/>
              <a:gd name="connsiteY52" fmla="*/ 147126 h 918356"/>
              <a:gd name="connsiteX53" fmla="*/ 6080994 w 9517857"/>
              <a:gd name="connsiteY53" fmla="*/ 142938 h 918356"/>
              <a:gd name="connsiteX54" fmla="*/ 6194152 w 9517857"/>
              <a:gd name="connsiteY54" fmla="*/ 151772 h 918356"/>
              <a:gd name="connsiteX55" fmla="*/ 6281379 w 9517857"/>
              <a:gd name="connsiteY55" fmla="*/ 181626 h 918356"/>
              <a:gd name="connsiteX56" fmla="*/ 6489033 w 9517857"/>
              <a:gd name="connsiteY56" fmla="*/ 167648 h 918356"/>
              <a:gd name="connsiteX57" fmla="*/ 6544700 w 9517857"/>
              <a:gd name="connsiteY57" fmla="*/ 167161 h 918356"/>
              <a:gd name="connsiteX58" fmla="*/ 6648353 w 9517857"/>
              <a:gd name="connsiteY58" fmla="*/ 172250 h 918356"/>
              <a:gd name="connsiteX59" fmla="*/ 6736227 w 9517857"/>
              <a:gd name="connsiteY59" fmla="*/ 173216 h 918356"/>
              <a:gd name="connsiteX60" fmla="*/ 6977218 w 9517857"/>
              <a:gd name="connsiteY60" fmla="*/ 184289 h 918356"/>
              <a:gd name="connsiteX61" fmla="*/ 7065221 w 9517857"/>
              <a:gd name="connsiteY61" fmla="*/ 227531 h 918356"/>
              <a:gd name="connsiteX62" fmla="*/ 7358195 w 9517857"/>
              <a:gd name="connsiteY62" fmla="*/ 251740 h 918356"/>
              <a:gd name="connsiteX63" fmla="*/ 7565449 w 9517857"/>
              <a:gd name="connsiteY63" fmla="*/ 258950 h 918356"/>
              <a:gd name="connsiteX64" fmla="*/ 7599285 w 9517857"/>
              <a:gd name="connsiteY64" fmla="*/ 266021 h 918356"/>
              <a:gd name="connsiteX65" fmla="*/ 7644411 w 9517857"/>
              <a:gd name="connsiteY65" fmla="*/ 258986 h 918356"/>
              <a:gd name="connsiteX66" fmla="*/ 7825110 w 9517857"/>
              <a:gd name="connsiteY66" fmla="*/ 229109 h 918356"/>
              <a:gd name="connsiteX67" fmla="*/ 7965805 w 9517857"/>
              <a:gd name="connsiteY67" fmla="*/ 200355 h 918356"/>
              <a:gd name="connsiteX68" fmla="*/ 8147401 w 9517857"/>
              <a:gd name="connsiteY68" fmla="*/ 205617 h 918356"/>
              <a:gd name="connsiteX69" fmla="*/ 8256033 w 9517857"/>
              <a:gd name="connsiteY69" fmla="*/ 193713 h 918356"/>
              <a:gd name="connsiteX70" fmla="*/ 8410677 w 9517857"/>
              <a:gd name="connsiteY70" fmla="*/ 172167 h 918356"/>
              <a:gd name="connsiteX71" fmla="*/ 8614948 w 9517857"/>
              <a:gd name="connsiteY71" fmla="*/ 168247 h 918356"/>
              <a:gd name="connsiteX72" fmla="*/ 8715976 w 9517857"/>
              <a:gd name="connsiteY72" fmla="*/ 178374 h 918356"/>
              <a:gd name="connsiteX73" fmla="*/ 8778827 w 9517857"/>
              <a:gd name="connsiteY73" fmla="*/ 172936 h 918356"/>
              <a:gd name="connsiteX74" fmla="*/ 8855248 w 9517857"/>
              <a:gd name="connsiteY74" fmla="*/ 143149 h 918356"/>
              <a:gd name="connsiteX75" fmla="*/ 9010380 w 9517857"/>
              <a:gd name="connsiteY75" fmla="*/ 91891 h 918356"/>
              <a:gd name="connsiteX76" fmla="*/ 9110856 w 9517857"/>
              <a:gd name="connsiteY76" fmla="*/ 70997 h 918356"/>
              <a:gd name="connsiteX77" fmla="*/ 9268817 w 9517857"/>
              <a:gd name="connsiteY77" fmla="*/ 53082 h 918356"/>
              <a:gd name="connsiteX78" fmla="*/ 9316667 w 9517857"/>
              <a:gd name="connsiteY78" fmla="*/ 45047 h 918356"/>
              <a:gd name="connsiteX79" fmla="*/ 9428209 w 9517857"/>
              <a:gd name="connsiteY79" fmla="*/ 29923 h 918356"/>
              <a:gd name="connsiteX80" fmla="*/ 9488916 w 9517857"/>
              <a:gd name="connsiteY8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080994 w 9517857"/>
              <a:gd name="connsiteY52" fmla="*/ 142938 h 918356"/>
              <a:gd name="connsiteX53" fmla="*/ 6194152 w 9517857"/>
              <a:gd name="connsiteY53" fmla="*/ 151772 h 918356"/>
              <a:gd name="connsiteX54" fmla="*/ 6281379 w 9517857"/>
              <a:gd name="connsiteY54" fmla="*/ 181626 h 918356"/>
              <a:gd name="connsiteX55" fmla="*/ 6489033 w 9517857"/>
              <a:gd name="connsiteY55" fmla="*/ 167648 h 918356"/>
              <a:gd name="connsiteX56" fmla="*/ 6544700 w 9517857"/>
              <a:gd name="connsiteY56" fmla="*/ 167161 h 918356"/>
              <a:gd name="connsiteX57" fmla="*/ 6648353 w 9517857"/>
              <a:gd name="connsiteY57" fmla="*/ 172250 h 918356"/>
              <a:gd name="connsiteX58" fmla="*/ 6736227 w 9517857"/>
              <a:gd name="connsiteY58" fmla="*/ 173216 h 918356"/>
              <a:gd name="connsiteX59" fmla="*/ 6977218 w 9517857"/>
              <a:gd name="connsiteY59" fmla="*/ 184289 h 918356"/>
              <a:gd name="connsiteX60" fmla="*/ 7065221 w 9517857"/>
              <a:gd name="connsiteY60" fmla="*/ 227531 h 918356"/>
              <a:gd name="connsiteX61" fmla="*/ 7358195 w 9517857"/>
              <a:gd name="connsiteY61" fmla="*/ 251740 h 918356"/>
              <a:gd name="connsiteX62" fmla="*/ 7565449 w 9517857"/>
              <a:gd name="connsiteY62" fmla="*/ 258950 h 918356"/>
              <a:gd name="connsiteX63" fmla="*/ 7599285 w 9517857"/>
              <a:gd name="connsiteY63" fmla="*/ 266021 h 918356"/>
              <a:gd name="connsiteX64" fmla="*/ 7644411 w 9517857"/>
              <a:gd name="connsiteY64" fmla="*/ 258986 h 918356"/>
              <a:gd name="connsiteX65" fmla="*/ 7825110 w 9517857"/>
              <a:gd name="connsiteY65" fmla="*/ 229109 h 918356"/>
              <a:gd name="connsiteX66" fmla="*/ 7965805 w 9517857"/>
              <a:gd name="connsiteY66" fmla="*/ 200355 h 918356"/>
              <a:gd name="connsiteX67" fmla="*/ 8147401 w 9517857"/>
              <a:gd name="connsiteY67" fmla="*/ 205617 h 918356"/>
              <a:gd name="connsiteX68" fmla="*/ 8256033 w 9517857"/>
              <a:gd name="connsiteY68" fmla="*/ 193713 h 918356"/>
              <a:gd name="connsiteX69" fmla="*/ 8410677 w 9517857"/>
              <a:gd name="connsiteY69" fmla="*/ 172167 h 918356"/>
              <a:gd name="connsiteX70" fmla="*/ 8614948 w 9517857"/>
              <a:gd name="connsiteY70" fmla="*/ 168247 h 918356"/>
              <a:gd name="connsiteX71" fmla="*/ 8715976 w 9517857"/>
              <a:gd name="connsiteY71" fmla="*/ 178374 h 918356"/>
              <a:gd name="connsiteX72" fmla="*/ 8778827 w 9517857"/>
              <a:gd name="connsiteY72" fmla="*/ 172936 h 918356"/>
              <a:gd name="connsiteX73" fmla="*/ 8855248 w 9517857"/>
              <a:gd name="connsiteY73" fmla="*/ 143149 h 918356"/>
              <a:gd name="connsiteX74" fmla="*/ 9010380 w 9517857"/>
              <a:gd name="connsiteY74" fmla="*/ 91891 h 918356"/>
              <a:gd name="connsiteX75" fmla="*/ 9110856 w 9517857"/>
              <a:gd name="connsiteY75" fmla="*/ 70997 h 918356"/>
              <a:gd name="connsiteX76" fmla="*/ 9268817 w 9517857"/>
              <a:gd name="connsiteY76" fmla="*/ 53082 h 918356"/>
              <a:gd name="connsiteX77" fmla="*/ 9316667 w 9517857"/>
              <a:gd name="connsiteY77" fmla="*/ 45047 h 918356"/>
              <a:gd name="connsiteX78" fmla="*/ 9428209 w 9517857"/>
              <a:gd name="connsiteY78" fmla="*/ 29923 h 918356"/>
              <a:gd name="connsiteX79" fmla="*/ 9488916 w 9517857"/>
              <a:gd name="connsiteY7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410677 w 9517857"/>
              <a:gd name="connsiteY68" fmla="*/ 172167 h 918356"/>
              <a:gd name="connsiteX69" fmla="*/ 8614948 w 9517857"/>
              <a:gd name="connsiteY69" fmla="*/ 168247 h 918356"/>
              <a:gd name="connsiteX70" fmla="*/ 8715976 w 9517857"/>
              <a:gd name="connsiteY70" fmla="*/ 178374 h 918356"/>
              <a:gd name="connsiteX71" fmla="*/ 8778827 w 9517857"/>
              <a:gd name="connsiteY71" fmla="*/ 172936 h 918356"/>
              <a:gd name="connsiteX72" fmla="*/ 8855248 w 9517857"/>
              <a:gd name="connsiteY72" fmla="*/ 143149 h 918356"/>
              <a:gd name="connsiteX73" fmla="*/ 9010380 w 9517857"/>
              <a:gd name="connsiteY73" fmla="*/ 91891 h 918356"/>
              <a:gd name="connsiteX74" fmla="*/ 9110856 w 9517857"/>
              <a:gd name="connsiteY74" fmla="*/ 70997 h 918356"/>
              <a:gd name="connsiteX75" fmla="*/ 9268817 w 9517857"/>
              <a:gd name="connsiteY75" fmla="*/ 53082 h 918356"/>
              <a:gd name="connsiteX76" fmla="*/ 9316667 w 9517857"/>
              <a:gd name="connsiteY76" fmla="*/ 45047 h 918356"/>
              <a:gd name="connsiteX77" fmla="*/ 9428209 w 9517857"/>
              <a:gd name="connsiteY77" fmla="*/ 29923 h 918356"/>
              <a:gd name="connsiteX78" fmla="*/ 9488916 w 9517857"/>
              <a:gd name="connsiteY7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896611 w 9517857"/>
              <a:gd name="connsiteY40" fmla="*/ 240448 h 918356"/>
              <a:gd name="connsiteX41" fmla="*/ 4917286 w 9517857"/>
              <a:gd name="connsiteY41" fmla="*/ 243659 h 918356"/>
              <a:gd name="connsiteX42" fmla="*/ 4981173 w 9517857"/>
              <a:gd name="connsiteY42" fmla="*/ 247103 h 918356"/>
              <a:gd name="connsiteX43" fmla="*/ 5060397 w 9517857"/>
              <a:gd name="connsiteY43" fmla="*/ 263688 h 918356"/>
              <a:gd name="connsiteX44" fmla="*/ 5252996 w 9517857"/>
              <a:gd name="connsiteY44" fmla="*/ 270655 h 918356"/>
              <a:gd name="connsiteX45" fmla="*/ 5358056 w 9517857"/>
              <a:gd name="connsiteY45" fmla="*/ 247248 h 918356"/>
              <a:gd name="connsiteX46" fmla="*/ 5426496 w 9517857"/>
              <a:gd name="connsiteY46" fmla="*/ 235142 h 918356"/>
              <a:gd name="connsiteX47" fmla="*/ 5497161 w 9517857"/>
              <a:gd name="connsiteY47" fmla="*/ 228808 h 918356"/>
              <a:gd name="connsiteX48" fmla="*/ 5826043 w 9517857"/>
              <a:gd name="connsiteY48" fmla="*/ 148073 h 918356"/>
              <a:gd name="connsiteX49" fmla="*/ 6007627 w 9517857"/>
              <a:gd name="connsiteY49" fmla="*/ 147126 h 918356"/>
              <a:gd name="connsiteX50" fmla="*/ 6194152 w 9517857"/>
              <a:gd name="connsiteY50" fmla="*/ 151772 h 918356"/>
              <a:gd name="connsiteX51" fmla="*/ 6281379 w 9517857"/>
              <a:gd name="connsiteY51" fmla="*/ 181626 h 918356"/>
              <a:gd name="connsiteX52" fmla="*/ 6489033 w 9517857"/>
              <a:gd name="connsiteY52" fmla="*/ 167648 h 918356"/>
              <a:gd name="connsiteX53" fmla="*/ 6544700 w 9517857"/>
              <a:gd name="connsiteY53" fmla="*/ 167161 h 918356"/>
              <a:gd name="connsiteX54" fmla="*/ 6648353 w 9517857"/>
              <a:gd name="connsiteY54" fmla="*/ 172250 h 918356"/>
              <a:gd name="connsiteX55" fmla="*/ 6736227 w 9517857"/>
              <a:gd name="connsiteY55" fmla="*/ 173216 h 918356"/>
              <a:gd name="connsiteX56" fmla="*/ 6977218 w 9517857"/>
              <a:gd name="connsiteY56" fmla="*/ 184289 h 918356"/>
              <a:gd name="connsiteX57" fmla="*/ 7065221 w 9517857"/>
              <a:gd name="connsiteY57" fmla="*/ 227531 h 918356"/>
              <a:gd name="connsiteX58" fmla="*/ 7358195 w 9517857"/>
              <a:gd name="connsiteY58" fmla="*/ 251740 h 918356"/>
              <a:gd name="connsiteX59" fmla="*/ 7565449 w 9517857"/>
              <a:gd name="connsiteY59" fmla="*/ 258950 h 918356"/>
              <a:gd name="connsiteX60" fmla="*/ 7599285 w 9517857"/>
              <a:gd name="connsiteY60" fmla="*/ 266021 h 918356"/>
              <a:gd name="connsiteX61" fmla="*/ 7644411 w 9517857"/>
              <a:gd name="connsiteY61" fmla="*/ 258986 h 918356"/>
              <a:gd name="connsiteX62" fmla="*/ 7965805 w 9517857"/>
              <a:gd name="connsiteY62" fmla="*/ 200355 h 918356"/>
              <a:gd name="connsiteX63" fmla="*/ 8147401 w 9517857"/>
              <a:gd name="connsiteY63" fmla="*/ 205617 h 918356"/>
              <a:gd name="connsiteX64" fmla="*/ 8256033 w 9517857"/>
              <a:gd name="connsiteY64" fmla="*/ 193713 h 918356"/>
              <a:gd name="connsiteX65" fmla="*/ 8614948 w 9517857"/>
              <a:gd name="connsiteY65" fmla="*/ 168247 h 918356"/>
              <a:gd name="connsiteX66" fmla="*/ 8715976 w 9517857"/>
              <a:gd name="connsiteY66" fmla="*/ 178374 h 918356"/>
              <a:gd name="connsiteX67" fmla="*/ 8778827 w 9517857"/>
              <a:gd name="connsiteY67" fmla="*/ 172936 h 918356"/>
              <a:gd name="connsiteX68" fmla="*/ 8855248 w 9517857"/>
              <a:gd name="connsiteY68" fmla="*/ 143149 h 918356"/>
              <a:gd name="connsiteX69" fmla="*/ 9010380 w 9517857"/>
              <a:gd name="connsiteY69" fmla="*/ 91891 h 918356"/>
              <a:gd name="connsiteX70" fmla="*/ 9110856 w 9517857"/>
              <a:gd name="connsiteY70" fmla="*/ 70997 h 918356"/>
              <a:gd name="connsiteX71" fmla="*/ 9268817 w 9517857"/>
              <a:gd name="connsiteY71" fmla="*/ 53082 h 918356"/>
              <a:gd name="connsiteX72" fmla="*/ 9316667 w 9517857"/>
              <a:gd name="connsiteY72" fmla="*/ 45047 h 918356"/>
              <a:gd name="connsiteX73" fmla="*/ 9428209 w 9517857"/>
              <a:gd name="connsiteY73" fmla="*/ 29923 h 918356"/>
              <a:gd name="connsiteX74" fmla="*/ 9488916 w 9517857"/>
              <a:gd name="connsiteY7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917286 w 9517857"/>
              <a:gd name="connsiteY40" fmla="*/ 243659 h 918356"/>
              <a:gd name="connsiteX41" fmla="*/ 4981173 w 9517857"/>
              <a:gd name="connsiteY41" fmla="*/ 247103 h 918356"/>
              <a:gd name="connsiteX42" fmla="*/ 5060397 w 9517857"/>
              <a:gd name="connsiteY42" fmla="*/ 263688 h 918356"/>
              <a:gd name="connsiteX43" fmla="*/ 5252996 w 9517857"/>
              <a:gd name="connsiteY43" fmla="*/ 270655 h 918356"/>
              <a:gd name="connsiteX44" fmla="*/ 5358056 w 9517857"/>
              <a:gd name="connsiteY44" fmla="*/ 247248 h 918356"/>
              <a:gd name="connsiteX45" fmla="*/ 5426496 w 9517857"/>
              <a:gd name="connsiteY45" fmla="*/ 235142 h 918356"/>
              <a:gd name="connsiteX46" fmla="*/ 5497161 w 9517857"/>
              <a:gd name="connsiteY46" fmla="*/ 228808 h 918356"/>
              <a:gd name="connsiteX47" fmla="*/ 5826043 w 9517857"/>
              <a:gd name="connsiteY47" fmla="*/ 148073 h 918356"/>
              <a:gd name="connsiteX48" fmla="*/ 6007627 w 9517857"/>
              <a:gd name="connsiteY48" fmla="*/ 147126 h 918356"/>
              <a:gd name="connsiteX49" fmla="*/ 6194152 w 9517857"/>
              <a:gd name="connsiteY49" fmla="*/ 151772 h 918356"/>
              <a:gd name="connsiteX50" fmla="*/ 6281379 w 9517857"/>
              <a:gd name="connsiteY50" fmla="*/ 181626 h 918356"/>
              <a:gd name="connsiteX51" fmla="*/ 6489033 w 9517857"/>
              <a:gd name="connsiteY51" fmla="*/ 167648 h 918356"/>
              <a:gd name="connsiteX52" fmla="*/ 6544700 w 9517857"/>
              <a:gd name="connsiteY52" fmla="*/ 167161 h 918356"/>
              <a:gd name="connsiteX53" fmla="*/ 6648353 w 9517857"/>
              <a:gd name="connsiteY53" fmla="*/ 172250 h 918356"/>
              <a:gd name="connsiteX54" fmla="*/ 6736227 w 9517857"/>
              <a:gd name="connsiteY54" fmla="*/ 173216 h 918356"/>
              <a:gd name="connsiteX55" fmla="*/ 6977218 w 9517857"/>
              <a:gd name="connsiteY55" fmla="*/ 184289 h 918356"/>
              <a:gd name="connsiteX56" fmla="*/ 7065221 w 9517857"/>
              <a:gd name="connsiteY56" fmla="*/ 227531 h 918356"/>
              <a:gd name="connsiteX57" fmla="*/ 7358195 w 9517857"/>
              <a:gd name="connsiteY57" fmla="*/ 251740 h 918356"/>
              <a:gd name="connsiteX58" fmla="*/ 7565449 w 9517857"/>
              <a:gd name="connsiteY58" fmla="*/ 258950 h 918356"/>
              <a:gd name="connsiteX59" fmla="*/ 7599285 w 9517857"/>
              <a:gd name="connsiteY59" fmla="*/ 266021 h 918356"/>
              <a:gd name="connsiteX60" fmla="*/ 7644411 w 9517857"/>
              <a:gd name="connsiteY60" fmla="*/ 258986 h 918356"/>
              <a:gd name="connsiteX61" fmla="*/ 7965805 w 9517857"/>
              <a:gd name="connsiteY61" fmla="*/ 200355 h 918356"/>
              <a:gd name="connsiteX62" fmla="*/ 8147401 w 9517857"/>
              <a:gd name="connsiteY62" fmla="*/ 205617 h 918356"/>
              <a:gd name="connsiteX63" fmla="*/ 8256033 w 9517857"/>
              <a:gd name="connsiteY63" fmla="*/ 193713 h 918356"/>
              <a:gd name="connsiteX64" fmla="*/ 8614948 w 9517857"/>
              <a:gd name="connsiteY64" fmla="*/ 168247 h 918356"/>
              <a:gd name="connsiteX65" fmla="*/ 8715976 w 9517857"/>
              <a:gd name="connsiteY65" fmla="*/ 178374 h 918356"/>
              <a:gd name="connsiteX66" fmla="*/ 8778827 w 9517857"/>
              <a:gd name="connsiteY66" fmla="*/ 172936 h 918356"/>
              <a:gd name="connsiteX67" fmla="*/ 8855248 w 9517857"/>
              <a:gd name="connsiteY67" fmla="*/ 143149 h 918356"/>
              <a:gd name="connsiteX68" fmla="*/ 9010380 w 9517857"/>
              <a:gd name="connsiteY68" fmla="*/ 91891 h 918356"/>
              <a:gd name="connsiteX69" fmla="*/ 9110856 w 9517857"/>
              <a:gd name="connsiteY69" fmla="*/ 70997 h 918356"/>
              <a:gd name="connsiteX70" fmla="*/ 9268817 w 9517857"/>
              <a:gd name="connsiteY70" fmla="*/ 53082 h 918356"/>
              <a:gd name="connsiteX71" fmla="*/ 9316667 w 9517857"/>
              <a:gd name="connsiteY71" fmla="*/ 45047 h 918356"/>
              <a:gd name="connsiteX72" fmla="*/ 9428209 w 9517857"/>
              <a:gd name="connsiteY72" fmla="*/ 29923 h 918356"/>
              <a:gd name="connsiteX73" fmla="*/ 9488916 w 9517857"/>
              <a:gd name="connsiteY7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17286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08371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349632 w 9517857"/>
              <a:gd name="connsiteY28" fmla="*/ 432583 h 918356"/>
              <a:gd name="connsiteX29" fmla="*/ 3479593 w 9517857"/>
              <a:gd name="connsiteY29" fmla="*/ 390437 h 918356"/>
              <a:gd name="connsiteX30" fmla="*/ 3651428 w 9517857"/>
              <a:gd name="connsiteY30" fmla="*/ 361807 h 918356"/>
              <a:gd name="connsiteX31" fmla="*/ 3844133 w 9517857"/>
              <a:gd name="connsiteY31" fmla="*/ 360648 h 918356"/>
              <a:gd name="connsiteX32" fmla="*/ 3933803 w 9517857"/>
              <a:gd name="connsiteY32" fmla="*/ 357315 h 918356"/>
              <a:gd name="connsiteX33" fmla="*/ 4266740 w 9517857"/>
              <a:gd name="connsiteY33" fmla="*/ 361454 h 918356"/>
              <a:gd name="connsiteX34" fmla="*/ 4512664 w 9517857"/>
              <a:gd name="connsiteY34" fmla="*/ 319948 h 918356"/>
              <a:gd name="connsiteX35" fmla="*/ 4616423 w 9517857"/>
              <a:gd name="connsiteY35" fmla="*/ 290914 h 918356"/>
              <a:gd name="connsiteX36" fmla="*/ 4689163 w 9517857"/>
              <a:gd name="connsiteY36" fmla="*/ 272812 h 918356"/>
              <a:gd name="connsiteX37" fmla="*/ 4783273 w 9517857"/>
              <a:gd name="connsiteY37" fmla="*/ 248463 h 918356"/>
              <a:gd name="connsiteX38" fmla="*/ 4908371 w 9517857"/>
              <a:gd name="connsiteY38" fmla="*/ 243659 h 918356"/>
              <a:gd name="connsiteX39" fmla="*/ 4981173 w 9517857"/>
              <a:gd name="connsiteY39" fmla="*/ 247103 h 918356"/>
              <a:gd name="connsiteX40" fmla="*/ 5060397 w 9517857"/>
              <a:gd name="connsiteY40" fmla="*/ 263688 h 918356"/>
              <a:gd name="connsiteX41" fmla="*/ 5252996 w 9517857"/>
              <a:gd name="connsiteY41" fmla="*/ 270655 h 918356"/>
              <a:gd name="connsiteX42" fmla="*/ 5358056 w 9517857"/>
              <a:gd name="connsiteY42" fmla="*/ 247248 h 918356"/>
              <a:gd name="connsiteX43" fmla="*/ 5426496 w 9517857"/>
              <a:gd name="connsiteY43" fmla="*/ 235142 h 918356"/>
              <a:gd name="connsiteX44" fmla="*/ 5497161 w 9517857"/>
              <a:gd name="connsiteY44" fmla="*/ 228808 h 918356"/>
              <a:gd name="connsiteX45" fmla="*/ 5826043 w 9517857"/>
              <a:gd name="connsiteY45" fmla="*/ 148073 h 918356"/>
              <a:gd name="connsiteX46" fmla="*/ 6007627 w 9517857"/>
              <a:gd name="connsiteY46" fmla="*/ 147126 h 918356"/>
              <a:gd name="connsiteX47" fmla="*/ 6194152 w 9517857"/>
              <a:gd name="connsiteY47" fmla="*/ 151772 h 918356"/>
              <a:gd name="connsiteX48" fmla="*/ 6281379 w 9517857"/>
              <a:gd name="connsiteY48" fmla="*/ 181626 h 918356"/>
              <a:gd name="connsiteX49" fmla="*/ 6489033 w 9517857"/>
              <a:gd name="connsiteY49" fmla="*/ 167648 h 918356"/>
              <a:gd name="connsiteX50" fmla="*/ 6544700 w 9517857"/>
              <a:gd name="connsiteY50" fmla="*/ 167161 h 918356"/>
              <a:gd name="connsiteX51" fmla="*/ 6648353 w 9517857"/>
              <a:gd name="connsiteY51" fmla="*/ 172250 h 918356"/>
              <a:gd name="connsiteX52" fmla="*/ 6736227 w 9517857"/>
              <a:gd name="connsiteY52" fmla="*/ 173216 h 918356"/>
              <a:gd name="connsiteX53" fmla="*/ 6977218 w 9517857"/>
              <a:gd name="connsiteY53" fmla="*/ 184289 h 918356"/>
              <a:gd name="connsiteX54" fmla="*/ 7065221 w 9517857"/>
              <a:gd name="connsiteY54" fmla="*/ 227531 h 918356"/>
              <a:gd name="connsiteX55" fmla="*/ 7358195 w 9517857"/>
              <a:gd name="connsiteY55" fmla="*/ 251740 h 918356"/>
              <a:gd name="connsiteX56" fmla="*/ 7565449 w 9517857"/>
              <a:gd name="connsiteY56" fmla="*/ 258950 h 918356"/>
              <a:gd name="connsiteX57" fmla="*/ 7599285 w 9517857"/>
              <a:gd name="connsiteY57" fmla="*/ 266021 h 918356"/>
              <a:gd name="connsiteX58" fmla="*/ 7644411 w 9517857"/>
              <a:gd name="connsiteY58" fmla="*/ 258986 h 918356"/>
              <a:gd name="connsiteX59" fmla="*/ 7965805 w 9517857"/>
              <a:gd name="connsiteY59" fmla="*/ 200355 h 918356"/>
              <a:gd name="connsiteX60" fmla="*/ 8147401 w 9517857"/>
              <a:gd name="connsiteY60" fmla="*/ 205617 h 918356"/>
              <a:gd name="connsiteX61" fmla="*/ 8256033 w 9517857"/>
              <a:gd name="connsiteY61" fmla="*/ 193713 h 918356"/>
              <a:gd name="connsiteX62" fmla="*/ 8614948 w 9517857"/>
              <a:gd name="connsiteY62" fmla="*/ 168247 h 918356"/>
              <a:gd name="connsiteX63" fmla="*/ 8715976 w 9517857"/>
              <a:gd name="connsiteY63" fmla="*/ 178374 h 918356"/>
              <a:gd name="connsiteX64" fmla="*/ 8778827 w 9517857"/>
              <a:gd name="connsiteY64" fmla="*/ 172936 h 918356"/>
              <a:gd name="connsiteX65" fmla="*/ 8855248 w 9517857"/>
              <a:gd name="connsiteY65" fmla="*/ 143149 h 918356"/>
              <a:gd name="connsiteX66" fmla="*/ 9010380 w 9517857"/>
              <a:gd name="connsiteY66" fmla="*/ 91891 h 918356"/>
              <a:gd name="connsiteX67" fmla="*/ 9110856 w 9517857"/>
              <a:gd name="connsiteY67" fmla="*/ 70997 h 918356"/>
              <a:gd name="connsiteX68" fmla="*/ 9268817 w 9517857"/>
              <a:gd name="connsiteY68" fmla="*/ 53082 h 918356"/>
              <a:gd name="connsiteX69" fmla="*/ 9316667 w 9517857"/>
              <a:gd name="connsiteY69" fmla="*/ 45047 h 918356"/>
              <a:gd name="connsiteX70" fmla="*/ 9428209 w 9517857"/>
              <a:gd name="connsiteY70" fmla="*/ 29923 h 918356"/>
              <a:gd name="connsiteX71" fmla="*/ 9488916 w 9517857"/>
              <a:gd name="connsiteY7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5060397 w 9517857"/>
              <a:gd name="connsiteY35" fmla="*/ 263688 h 918356"/>
              <a:gd name="connsiteX36" fmla="*/ 5252996 w 9517857"/>
              <a:gd name="connsiteY36" fmla="*/ 270655 h 918356"/>
              <a:gd name="connsiteX37" fmla="*/ 5358056 w 9517857"/>
              <a:gd name="connsiteY37" fmla="*/ 247248 h 918356"/>
              <a:gd name="connsiteX38" fmla="*/ 5426496 w 9517857"/>
              <a:gd name="connsiteY38" fmla="*/ 235142 h 918356"/>
              <a:gd name="connsiteX39" fmla="*/ 5497161 w 9517857"/>
              <a:gd name="connsiteY39" fmla="*/ 228808 h 918356"/>
              <a:gd name="connsiteX40" fmla="*/ 5826043 w 9517857"/>
              <a:gd name="connsiteY40" fmla="*/ 148073 h 918356"/>
              <a:gd name="connsiteX41" fmla="*/ 6007627 w 9517857"/>
              <a:gd name="connsiteY41" fmla="*/ 147126 h 918356"/>
              <a:gd name="connsiteX42" fmla="*/ 6194152 w 9517857"/>
              <a:gd name="connsiteY42" fmla="*/ 151772 h 918356"/>
              <a:gd name="connsiteX43" fmla="*/ 6281379 w 9517857"/>
              <a:gd name="connsiteY43" fmla="*/ 181626 h 918356"/>
              <a:gd name="connsiteX44" fmla="*/ 6489033 w 9517857"/>
              <a:gd name="connsiteY44" fmla="*/ 167648 h 918356"/>
              <a:gd name="connsiteX45" fmla="*/ 6544700 w 9517857"/>
              <a:gd name="connsiteY45" fmla="*/ 167161 h 918356"/>
              <a:gd name="connsiteX46" fmla="*/ 6648353 w 9517857"/>
              <a:gd name="connsiteY46" fmla="*/ 172250 h 918356"/>
              <a:gd name="connsiteX47" fmla="*/ 6736227 w 9517857"/>
              <a:gd name="connsiteY47" fmla="*/ 173216 h 918356"/>
              <a:gd name="connsiteX48" fmla="*/ 6977218 w 9517857"/>
              <a:gd name="connsiteY48" fmla="*/ 184289 h 918356"/>
              <a:gd name="connsiteX49" fmla="*/ 7065221 w 9517857"/>
              <a:gd name="connsiteY49" fmla="*/ 227531 h 918356"/>
              <a:gd name="connsiteX50" fmla="*/ 7358195 w 9517857"/>
              <a:gd name="connsiteY50" fmla="*/ 251740 h 918356"/>
              <a:gd name="connsiteX51" fmla="*/ 7565449 w 9517857"/>
              <a:gd name="connsiteY51" fmla="*/ 258950 h 918356"/>
              <a:gd name="connsiteX52" fmla="*/ 7599285 w 9517857"/>
              <a:gd name="connsiteY52" fmla="*/ 266021 h 918356"/>
              <a:gd name="connsiteX53" fmla="*/ 7644411 w 9517857"/>
              <a:gd name="connsiteY53" fmla="*/ 258986 h 918356"/>
              <a:gd name="connsiteX54" fmla="*/ 7965805 w 9517857"/>
              <a:gd name="connsiteY54" fmla="*/ 200355 h 918356"/>
              <a:gd name="connsiteX55" fmla="*/ 8147401 w 9517857"/>
              <a:gd name="connsiteY55" fmla="*/ 205617 h 918356"/>
              <a:gd name="connsiteX56" fmla="*/ 8256033 w 9517857"/>
              <a:gd name="connsiteY56" fmla="*/ 193713 h 918356"/>
              <a:gd name="connsiteX57" fmla="*/ 8614948 w 9517857"/>
              <a:gd name="connsiteY57" fmla="*/ 168247 h 918356"/>
              <a:gd name="connsiteX58" fmla="*/ 8715976 w 9517857"/>
              <a:gd name="connsiteY58" fmla="*/ 178374 h 918356"/>
              <a:gd name="connsiteX59" fmla="*/ 8778827 w 9517857"/>
              <a:gd name="connsiteY59" fmla="*/ 172936 h 918356"/>
              <a:gd name="connsiteX60" fmla="*/ 8855248 w 9517857"/>
              <a:gd name="connsiteY60" fmla="*/ 143149 h 918356"/>
              <a:gd name="connsiteX61" fmla="*/ 9010380 w 9517857"/>
              <a:gd name="connsiteY61" fmla="*/ 91891 h 918356"/>
              <a:gd name="connsiteX62" fmla="*/ 9110856 w 9517857"/>
              <a:gd name="connsiteY62" fmla="*/ 70997 h 918356"/>
              <a:gd name="connsiteX63" fmla="*/ 9268817 w 9517857"/>
              <a:gd name="connsiteY63" fmla="*/ 53082 h 918356"/>
              <a:gd name="connsiteX64" fmla="*/ 9316667 w 9517857"/>
              <a:gd name="connsiteY64" fmla="*/ 45047 h 918356"/>
              <a:gd name="connsiteX65" fmla="*/ 9428209 w 9517857"/>
              <a:gd name="connsiteY65" fmla="*/ 29923 h 918356"/>
              <a:gd name="connsiteX66" fmla="*/ 9488916 w 9517857"/>
              <a:gd name="connsiteY6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65449 w 9517857"/>
              <a:gd name="connsiteY50" fmla="*/ 258950 h 918356"/>
              <a:gd name="connsiteX51" fmla="*/ 7599285 w 9517857"/>
              <a:gd name="connsiteY51" fmla="*/ 266021 h 918356"/>
              <a:gd name="connsiteX52" fmla="*/ 7644411 w 9517857"/>
              <a:gd name="connsiteY52" fmla="*/ 258986 h 918356"/>
              <a:gd name="connsiteX53" fmla="*/ 7965805 w 9517857"/>
              <a:gd name="connsiteY53" fmla="*/ 200355 h 918356"/>
              <a:gd name="connsiteX54" fmla="*/ 8147401 w 9517857"/>
              <a:gd name="connsiteY54" fmla="*/ 205617 h 918356"/>
              <a:gd name="connsiteX55" fmla="*/ 8256033 w 9517857"/>
              <a:gd name="connsiteY55" fmla="*/ 193713 h 918356"/>
              <a:gd name="connsiteX56" fmla="*/ 8614948 w 9517857"/>
              <a:gd name="connsiteY56" fmla="*/ 168247 h 918356"/>
              <a:gd name="connsiteX57" fmla="*/ 8715976 w 9517857"/>
              <a:gd name="connsiteY57" fmla="*/ 178374 h 918356"/>
              <a:gd name="connsiteX58" fmla="*/ 8778827 w 9517857"/>
              <a:gd name="connsiteY58" fmla="*/ 172936 h 918356"/>
              <a:gd name="connsiteX59" fmla="*/ 8855248 w 9517857"/>
              <a:gd name="connsiteY59" fmla="*/ 143149 h 918356"/>
              <a:gd name="connsiteX60" fmla="*/ 9010380 w 9517857"/>
              <a:gd name="connsiteY60" fmla="*/ 91891 h 918356"/>
              <a:gd name="connsiteX61" fmla="*/ 9110856 w 9517857"/>
              <a:gd name="connsiteY61" fmla="*/ 70997 h 918356"/>
              <a:gd name="connsiteX62" fmla="*/ 9268817 w 9517857"/>
              <a:gd name="connsiteY62" fmla="*/ 53082 h 918356"/>
              <a:gd name="connsiteX63" fmla="*/ 9316667 w 9517857"/>
              <a:gd name="connsiteY63" fmla="*/ 45047 h 918356"/>
              <a:gd name="connsiteX64" fmla="*/ 9428209 w 9517857"/>
              <a:gd name="connsiteY64" fmla="*/ 29923 h 918356"/>
              <a:gd name="connsiteX65" fmla="*/ 9488916 w 9517857"/>
              <a:gd name="connsiteY6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33497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517857" h="918356">
                <a:moveTo>
                  <a:pt x="9488916" y="0"/>
                </a:moveTo>
                <a:cubicBezTo>
                  <a:pt x="9488916" y="4"/>
                  <a:pt x="9517857" y="8"/>
                  <a:pt x="9517857" y="12"/>
                </a:cubicBez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43787" y="896774"/>
                  <a:pt x="165164" y="876200"/>
                  <a:pt x="275005" y="823579"/>
                </a:cubicBezTo>
                <a:cubicBezTo>
                  <a:pt x="303983" y="822437"/>
                  <a:pt x="463362" y="797521"/>
                  <a:pt x="587824" y="798195"/>
                </a:cubicBezTo>
                <a:cubicBezTo>
                  <a:pt x="671820" y="782014"/>
                  <a:pt x="709249" y="756211"/>
                  <a:pt x="752936" y="742843"/>
                </a:cubicBezTo>
                <a:cubicBezTo>
                  <a:pt x="753143" y="742108"/>
                  <a:pt x="855524" y="731802"/>
                  <a:pt x="855732" y="731068"/>
                </a:cubicBezTo>
                <a:lnTo>
                  <a:pt x="901402" y="72904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142754" y="725374"/>
                </a:lnTo>
                <a:cubicBezTo>
                  <a:pt x="1161934" y="741488"/>
                  <a:pt x="1192998" y="730741"/>
                  <a:pt x="1218120" y="713280"/>
                </a:cubicBezTo>
                <a:cubicBezTo>
                  <a:pt x="1288137" y="728145"/>
                  <a:pt x="1441266" y="703136"/>
                  <a:pt x="1580688" y="693697"/>
                </a:cubicBezTo>
                <a:cubicBezTo>
                  <a:pt x="1690220" y="687940"/>
                  <a:pt x="1953329" y="686327"/>
                  <a:pt x="2054652" y="656648"/>
                </a:cubicBezTo>
                <a:cubicBezTo>
                  <a:pt x="2197919" y="640009"/>
                  <a:pt x="2242213" y="602231"/>
                  <a:pt x="2440292" y="593862"/>
                </a:cubicBezTo>
                <a:cubicBezTo>
                  <a:pt x="2498054" y="570795"/>
                  <a:pt x="2487814" y="582373"/>
                  <a:pt x="2547829" y="566150"/>
                </a:cubicBezTo>
                <a:cubicBezTo>
                  <a:pt x="2590063" y="560511"/>
                  <a:pt x="2663785" y="562604"/>
                  <a:pt x="2693698" y="560029"/>
                </a:cubicBezTo>
                <a:lnTo>
                  <a:pt x="2727306" y="550698"/>
                </a:lnTo>
                <a:cubicBezTo>
                  <a:pt x="2848692" y="554400"/>
                  <a:pt x="2958192" y="511095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68071" y="460774"/>
                  <a:pt x="3306712" y="445937"/>
                  <a:pt x="3349632" y="432583"/>
                </a:cubicBezTo>
                <a:cubicBezTo>
                  <a:pt x="3395846" y="408723"/>
                  <a:pt x="3413121" y="424108"/>
                  <a:pt x="3479593" y="390437"/>
                </a:cubicBezTo>
                <a:cubicBezTo>
                  <a:pt x="3529028" y="395323"/>
                  <a:pt x="3558345" y="374635"/>
                  <a:pt x="3651428" y="361807"/>
                </a:cubicBezTo>
                <a:cubicBezTo>
                  <a:pt x="3712185" y="356842"/>
                  <a:pt x="3797071" y="361397"/>
                  <a:pt x="3844133" y="360648"/>
                </a:cubicBezTo>
                <a:cubicBezTo>
                  <a:pt x="3874763" y="358421"/>
                  <a:pt x="3894424" y="355381"/>
                  <a:pt x="3933803" y="357315"/>
                </a:cubicBezTo>
                <a:cubicBezTo>
                  <a:pt x="4070513" y="389944"/>
                  <a:pt x="4159924" y="363190"/>
                  <a:pt x="4266740" y="361454"/>
                </a:cubicBezTo>
                <a:cubicBezTo>
                  <a:pt x="4363217" y="355226"/>
                  <a:pt x="4418727" y="331705"/>
                  <a:pt x="4512664" y="319948"/>
                </a:cubicBezTo>
                <a:cubicBezTo>
                  <a:pt x="4570011" y="315138"/>
                  <a:pt x="4557768" y="315381"/>
                  <a:pt x="4616423" y="290914"/>
                </a:cubicBezTo>
                <a:cubicBezTo>
                  <a:pt x="4661524" y="279000"/>
                  <a:pt x="4734615" y="256339"/>
                  <a:pt x="4783273" y="248463"/>
                </a:cubicBezTo>
                <a:cubicBezTo>
                  <a:pt x="4821293" y="243604"/>
                  <a:pt x="4827846" y="257317"/>
                  <a:pt x="4908371" y="243659"/>
                </a:cubicBezTo>
                <a:cubicBezTo>
                  <a:pt x="4986658" y="247358"/>
                  <a:pt x="5178049" y="283488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08968" y="179307"/>
                  <a:pt x="5723211" y="165860"/>
                  <a:pt x="5826043" y="148073"/>
                </a:cubicBezTo>
                <a:cubicBezTo>
                  <a:pt x="5943127" y="133166"/>
                  <a:pt x="5887129" y="193078"/>
                  <a:pt x="6007627" y="147126"/>
                </a:cubicBezTo>
                <a:cubicBezTo>
                  <a:pt x="6068978" y="147742"/>
                  <a:pt x="6148527" y="146022"/>
                  <a:pt x="6194152" y="151772"/>
                </a:cubicBezTo>
                <a:cubicBezTo>
                  <a:pt x="6222009" y="167972"/>
                  <a:pt x="6263706" y="156680"/>
                  <a:pt x="6281379" y="181626"/>
                </a:cubicBezTo>
                <a:cubicBezTo>
                  <a:pt x="6323773" y="183727"/>
                  <a:pt x="6445146" y="170059"/>
                  <a:pt x="6489033" y="167648"/>
                </a:cubicBezTo>
                <a:cubicBezTo>
                  <a:pt x="6545473" y="165758"/>
                  <a:pt x="6493438" y="156983"/>
                  <a:pt x="6544700" y="167161"/>
                </a:cubicBezTo>
                <a:cubicBezTo>
                  <a:pt x="6608542" y="169179"/>
                  <a:pt x="6633758" y="161125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1725" y="216289"/>
                  <a:pt x="7065221" y="227531"/>
                </a:cubicBezTo>
                <a:cubicBezTo>
                  <a:pt x="7128717" y="238773"/>
                  <a:pt x="7283197" y="241480"/>
                  <a:pt x="7358195" y="251740"/>
                </a:cubicBezTo>
                <a:cubicBezTo>
                  <a:pt x="7482863" y="251440"/>
                  <a:pt x="7483241" y="278242"/>
                  <a:pt x="7599285" y="266021"/>
                </a:cubicBezTo>
                <a:cubicBezTo>
                  <a:pt x="7611616" y="262940"/>
                  <a:pt x="7602325" y="281791"/>
                  <a:pt x="7644411" y="258986"/>
                </a:cubicBezTo>
                <a:cubicBezTo>
                  <a:pt x="7708470" y="261472"/>
                  <a:pt x="7881974" y="209250"/>
                  <a:pt x="7965805" y="200355"/>
                </a:cubicBezTo>
                <a:cubicBezTo>
                  <a:pt x="8039440" y="22368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33957" y="187485"/>
                  <a:pt x="8410522" y="174161"/>
                  <a:pt x="8614948" y="168247"/>
                </a:cubicBezTo>
                <a:cubicBezTo>
                  <a:pt x="8643157" y="17352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806309" y="165993"/>
                  <a:pt x="8813197" y="165802"/>
                  <a:pt x="8855248" y="143149"/>
                </a:cubicBezTo>
                <a:cubicBezTo>
                  <a:pt x="8915094" y="111285"/>
                  <a:pt x="8990027" y="124198"/>
                  <a:pt x="9010380" y="91891"/>
                </a:cubicBezTo>
                <a:cubicBezTo>
                  <a:pt x="9027103" y="89553"/>
                  <a:pt x="9092266" y="72386"/>
                  <a:pt x="9110856" y="70997"/>
                </a:cubicBezTo>
                <a:cubicBezTo>
                  <a:pt x="9153978" y="71359"/>
                  <a:pt x="9209809" y="53285"/>
                  <a:pt x="9268817" y="53082"/>
                </a:cubicBezTo>
                <a:cubicBezTo>
                  <a:pt x="9279136" y="58888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lnTo>
                  <a:pt x="9488916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4B829-C9B4-D138-6D6B-EEFFE519E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71" y="713674"/>
            <a:ext cx="10287000" cy="7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Feature Engineering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FAA1733-5250-1F7B-4C7B-61551288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1562477"/>
            <a:ext cx="10798628" cy="50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1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3A83A9-D622-44F4-98DB-A8E46D83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2"/>
            <a:ext cx="9961850" cy="176632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01402 w 9517857"/>
              <a:gd name="connsiteY21" fmla="*/ 72904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326401 h 996838"/>
              <a:gd name="connsiteX1" fmla="*/ 4689051 w 9517857"/>
              <a:gd name="connsiteY1" fmla="*/ 329450 h 996838"/>
              <a:gd name="connsiteX2" fmla="*/ 4687244 w 9517857"/>
              <a:gd name="connsiteY2" fmla="*/ 329780 h 996838"/>
              <a:gd name="connsiteX3" fmla="*/ 4686423 w 9517857"/>
              <a:gd name="connsiteY3" fmla="*/ 326401 h 996838"/>
              <a:gd name="connsiteX4" fmla="*/ 4685225 w 9517857"/>
              <a:gd name="connsiteY4" fmla="*/ 325012 h 996838"/>
              <a:gd name="connsiteX5" fmla="*/ 4686133 w 9517857"/>
              <a:gd name="connsiteY5" fmla="*/ 325209 h 996838"/>
              <a:gd name="connsiteX6" fmla="*/ 4686423 w 9517857"/>
              <a:gd name="connsiteY6" fmla="*/ 326401 h 996838"/>
              <a:gd name="connsiteX7" fmla="*/ 4685225 w 9517857"/>
              <a:gd name="connsiteY7" fmla="*/ 325012 h 996838"/>
              <a:gd name="connsiteX8" fmla="*/ 9517856 w 9517857"/>
              <a:gd name="connsiteY8" fmla="*/ 0 h 996838"/>
              <a:gd name="connsiteX9" fmla="*/ 9517857 w 9517857"/>
              <a:gd name="connsiteY9" fmla="*/ 78494 h 996838"/>
              <a:gd name="connsiteX10" fmla="*/ 9517857 w 9517857"/>
              <a:gd name="connsiteY10" fmla="*/ 996838 h 996838"/>
              <a:gd name="connsiteX11" fmla="*/ 14604 w 9517857"/>
              <a:gd name="connsiteY11" fmla="*/ 996838 h 996838"/>
              <a:gd name="connsiteX12" fmla="*/ 12841 w 9517857"/>
              <a:gd name="connsiteY12" fmla="*/ 996245 h 996838"/>
              <a:gd name="connsiteX13" fmla="*/ 93 w 9517857"/>
              <a:gd name="connsiteY13" fmla="*/ 990953 h 996838"/>
              <a:gd name="connsiteX14" fmla="*/ 58674 w 9517857"/>
              <a:gd name="connsiteY14" fmla="*/ 968804 h 996838"/>
              <a:gd name="connsiteX15" fmla="*/ 275005 w 9517857"/>
              <a:gd name="connsiteY15" fmla="*/ 885711 h 996838"/>
              <a:gd name="connsiteX16" fmla="*/ 587824 w 9517857"/>
              <a:gd name="connsiteY16" fmla="*/ 876677 h 996838"/>
              <a:gd name="connsiteX17" fmla="*/ 727985 w 9517857"/>
              <a:gd name="connsiteY17" fmla="*/ 798308 h 996838"/>
              <a:gd name="connsiteX18" fmla="*/ 778982 w 9517857"/>
              <a:gd name="connsiteY18" fmla="*/ 788624 h 996838"/>
              <a:gd name="connsiteX19" fmla="*/ 849944 w 9517857"/>
              <a:gd name="connsiteY19" fmla="*/ 796469 h 996838"/>
              <a:gd name="connsiteX20" fmla="*/ 901402 w 9517857"/>
              <a:gd name="connsiteY20" fmla="*/ 807527 h 996838"/>
              <a:gd name="connsiteX21" fmla="*/ 930946 w 9517857"/>
              <a:gd name="connsiteY21" fmla="*/ 812528 h 996838"/>
              <a:gd name="connsiteX22" fmla="*/ 986250 w 9517857"/>
              <a:gd name="connsiteY22" fmla="*/ 792012 h 996838"/>
              <a:gd name="connsiteX23" fmla="*/ 1013752 w 9517857"/>
              <a:gd name="connsiteY23" fmla="*/ 791843 h 996838"/>
              <a:gd name="connsiteX24" fmla="*/ 1023734 w 9517857"/>
              <a:gd name="connsiteY24" fmla="*/ 797053 h 996838"/>
              <a:gd name="connsiteX25" fmla="*/ 1063207 w 9517857"/>
              <a:gd name="connsiteY25" fmla="*/ 794133 h 996838"/>
              <a:gd name="connsiteX26" fmla="*/ 1081980 w 9517857"/>
              <a:gd name="connsiteY26" fmla="*/ 816937 h 996838"/>
              <a:gd name="connsiteX27" fmla="*/ 1218120 w 9517857"/>
              <a:gd name="connsiteY27" fmla="*/ 791762 h 996838"/>
              <a:gd name="connsiteX28" fmla="*/ 1397459 w 9517857"/>
              <a:gd name="connsiteY28" fmla="*/ 769672 h 996838"/>
              <a:gd name="connsiteX29" fmla="*/ 1580688 w 9517857"/>
              <a:gd name="connsiteY29" fmla="*/ 772179 h 996838"/>
              <a:gd name="connsiteX30" fmla="*/ 1772334 w 9517857"/>
              <a:gd name="connsiteY30" fmla="*/ 789122 h 996838"/>
              <a:gd name="connsiteX31" fmla="*/ 2002561 w 9517857"/>
              <a:gd name="connsiteY31" fmla="*/ 738399 h 996838"/>
              <a:gd name="connsiteX32" fmla="*/ 2135144 w 9517857"/>
              <a:gd name="connsiteY32" fmla="*/ 714983 h 996838"/>
              <a:gd name="connsiteX33" fmla="*/ 2440292 w 9517857"/>
              <a:gd name="connsiteY33" fmla="*/ 672344 h 996838"/>
              <a:gd name="connsiteX34" fmla="*/ 2547829 w 9517857"/>
              <a:gd name="connsiteY34" fmla="*/ 644632 h 996838"/>
              <a:gd name="connsiteX35" fmla="*/ 2658055 w 9517857"/>
              <a:gd name="connsiteY35" fmla="*/ 657209 h 996838"/>
              <a:gd name="connsiteX36" fmla="*/ 2693698 w 9517857"/>
              <a:gd name="connsiteY36" fmla="*/ 638511 h 996838"/>
              <a:gd name="connsiteX37" fmla="*/ 2699673 w 9517857"/>
              <a:gd name="connsiteY37" fmla="*/ 634882 h 996838"/>
              <a:gd name="connsiteX38" fmla="*/ 2727306 w 9517857"/>
              <a:gd name="connsiteY38" fmla="*/ 629180 h 996838"/>
              <a:gd name="connsiteX39" fmla="*/ 2730451 w 9517857"/>
              <a:gd name="connsiteY39" fmla="*/ 616540 h 996838"/>
              <a:gd name="connsiteX40" fmla="*/ 2768713 w 9517857"/>
              <a:gd name="connsiteY40" fmla="*/ 600057 h 996838"/>
              <a:gd name="connsiteX41" fmla="*/ 2820868 w 9517857"/>
              <a:gd name="connsiteY41" fmla="*/ 592642 h 996838"/>
              <a:gd name="connsiteX42" fmla="*/ 3073635 w 9517857"/>
              <a:gd name="connsiteY42" fmla="*/ 569776 h 996838"/>
              <a:gd name="connsiteX43" fmla="*/ 3222071 w 9517857"/>
              <a:gd name="connsiteY43" fmla="*/ 549041 h 996838"/>
              <a:gd name="connsiteX44" fmla="*/ 3274069 w 9517857"/>
              <a:gd name="connsiteY44" fmla="*/ 530087 h 996838"/>
              <a:gd name="connsiteX45" fmla="*/ 3349632 w 9517857"/>
              <a:gd name="connsiteY45" fmla="*/ 511065 h 996838"/>
              <a:gd name="connsiteX46" fmla="*/ 3479593 w 9517857"/>
              <a:gd name="connsiteY46" fmla="*/ 468919 h 996838"/>
              <a:gd name="connsiteX47" fmla="*/ 3651428 w 9517857"/>
              <a:gd name="connsiteY47" fmla="*/ 440289 h 996838"/>
              <a:gd name="connsiteX48" fmla="*/ 3750023 w 9517857"/>
              <a:gd name="connsiteY48" fmla="*/ 449160 h 996838"/>
              <a:gd name="connsiteX49" fmla="*/ 3844133 w 9517857"/>
              <a:gd name="connsiteY49" fmla="*/ 439130 h 996838"/>
              <a:gd name="connsiteX50" fmla="*/ 3933803 w 9517857"/>
              <a:gd name="connsiteY50" fmla="*/ 435797 h 996838"/>
              <a:gd name="connsiteX51" fmla="*/ 4266740 w 9517857"/>
              <a:gd name="connsiteY51" fmla="*/ 439936 h 996838"/>
              <a:gd name="connsiteX52" fmla="*/ 4430770 w 9517857"/>
              <a:gd name="connsiteY52" fmla="*/ 421125 h 996838"/>
              <a:gd name="connsiteX53" fmla="*/ 4512664 w 9517857"/>
              <a:gd name="connsiteY53" fmla="*/ 398430 h 996838"/>
              <a:gd name="connsiteX54" fmla="*/ 4616423 w 9517857"/>
              <a:gd name="connsiteY54" fmla="*/ 369396 h 996838"/>
              <a:gd name="connsiteX55" fmla="*/ 4691675 w 9517857"/>
              <a:gd name="connsiteY55" fmla="*/ 332493 h 996838"/>
              <a:gd name="connsiteX56" fmla="*/ 4689051 w 9517857"/>
              <a:gd name="connsiteY56" fmla="*/ 329450 h 996838"/>
              <a:gd name="connsiteX57" fmla="*/ 4719994 w 9517857"/>
              <a:gd name="connsiteY57" fmla="*/ 323789 h 996838"/>
              <a:gd name="connsiteX58" fmla="*/ 4752894 w 9517857"/>
              <a:gd name="connsiteY58" fmla="*/ 318357 h 996838"/>
              <a:gd name="connsiteX59" fmla="*/ 4769329 w 9517857"/>
              <a:gd name="connsiteY59" fmla="*/ 312067 h 996838"/>
              <a:gd name="connsiteX60" fmla="*/ 4775634 w 9517857"/>
              <a:gd name="connsiteY60" fmla="*/ 312545 h 996838"/>
              <a:gd name="connsiteX61" fmla="*/ 4790452 w 9517857"/>
              <a:gd name="connsiteY61" fmla="*/ 312054 h 996838"/>
              <a:gd name="connsiteX62" fmla="*/ 4789062 w 9517857"/>
              <a:gd name="connsiteY62" fmla="*/ 320406 h 996838"/>
              <a:gd name="connsiteX63" fmla="*/ 4827826 w 9517857"/>
              <a:gd name="connsiteY63" fmla="*/ 325459 h 996838"/>
              <a:gd name="connsiteX64" fmla="*/ 4892569 w 9517857"/>
              <a:gd name="connsiteY64" fmla="*/ 328415 h 996838"/>
              <a:gd name="connsiteX65" fmla="*/ 4896611 w 9517857"/>
              <a:gd name="connsiteY65" fmla="*/ 318930 h 996838"/>
              <a:gd name="connsiteX66" fmla="*/ 4917286 w 9517857"/>
              <a:gd name="connsiteY66" fmla="*/ 322141 h 996838"/>
              <a:gd name="connsiteX67" fmla="*/ 4981173 w 9517857"/>
              <a:gd name="connsiteY67" fmla="*/ 325585 h 996838"/>
              <a:gd name="connsiteX68" fmla="*/ 5060397 w 9517857"/>
              <a:gd name="connsiteY68" fmla="*/ 342170 h 996838"/>
              <a:gd name="connsiteX69" fmla="*/ 5252996 w 9517857"/>
              <a:gd name="connsiteY69" fmla="*/ 349137 h 996838"/>
              <a:gd name="connsiteX70" fmla="*/ 5358056 w 9517857"/>
              <a:gd name="connsiteY70" fmla="*/ 325730 h 996838"/>
              <a:gd name="connsiteX71" fmla="*/ 5426496 w 9517857"/>
              <a:gd name="connsiteY71" fmla="*/ 313624 h 996838"/>
              <a:gd name="connsiteX72" fmla="*/ 5497161 w 9517857"/>
              <a:gd name="connsiteY72" fmla="*/ 307290 h 996838"/>
              <a:gd name="connsiteX73" fmla="*/ 5826043 w 9517857"/>
              <a:gd name="connsiteY73" fmla="*/ 226555 h 996838"/>
              <a:gd name="connsiteX74" fmla="*/ 6013415 w 9517857"/>
              <a:gd name="connsiteY74" fmla="*/ 215798 h 996838"/>
              <a:gd name="connsiteX75" fmla="*/ 6080994 w 9517857"/>
              <a:gd name="connsiteY75" fmla="*/ 221420 h 996838"/>
              <a:gd name="connsiteX76" fmla="*/ 6194152 w 9517857"/>
              <a:gd name="connsiteY76" fmla="*/ 230254 h 996838"/>
              <a:gd name="connsiteX77" fmla="*/ 6281379 w 9517857"/>
              <a:gd name="connsiteY77" fmla="*/ 260108 h 996838"/>
              <a:gd name="connsiteX78" fmla="*/ 6374947 w 9517857"/>
              <a:gd name="connsiteY78" fmla="*/ 258281 h 996838"/>
              <a:gd name="connsiteX79" fmla="*/ 6448518 w 9517857"/>
              <a:gd name="connsiteY79" fmla="*/ 242860 h 996838"/>
              <a:gd name="connsiteX80" fmla="*/ 6544700 w 9517857"/>
              <a:gd name="connsiteY80" fmla="*/ 245643 h 996838"/>
              <a:gd name="connsiteX81" fmla="*/ 6648353 w 9517857"/>
              <a:gd name="connsiteY81" fmla="*/ 250732 h 996838"/>
              <a:gd name="connsiteX82" fmla="*/ 6736227 w 9517857"/>
              <a:gd name="connsiteY82" fmla="*/ 251698 h 996838"/>
              <a:gd name="connsiteX83" fmla="*/ 6977218 w 9517857"/>
              <a:gd name="connsiteY83" fmla="*/ 262771 h 996838"/>
              <a:gd name="connsiteX84" fmla="*/ 7065221 w 9517857"/>
              <a:gd name="connsiteY84" fmla="*/ 306013 h 996838"/>
              <a:gd name="connsiteX85" fmla="*/ 7358195 w 9517857"/>
              <a:gd name="connsiteY85" fmla="*/ 330222 h 996838"/>
              <a:gd name="connsiteX86" fmla="*/ 7565449 w 9517857"/>
              <a:gd name="connsiteY86" fmla="*/ 337432 h 996838"/>
              <a:gd name="connsiteX87" fmla="*/ 7599285 w 9517857"/>
              <a:gd name="connsiteY87" fmla="*/ 344503 h 996838"/>
              <a:gd name="connsiteX88" fmla="*/ 7644411 w 9517857"/>
              <a:gd name="connsiteY88" fmla="*/ 337468 h 996838"/>
              <a:gd name="connsiteX89" fmla="*/ 7825110 w 9517857"/>
              <a:gd name="connsiteY89" fmla="*/ 307591 h 996838"/>
              <a:gd name="connsiteX90" fmla="*/ 7965805 w 9517857"/>
              <a:gd name="connsiteY90" fmla="*/ 278837 h 996838"/>
              <a:gd name="connsiteX91" fmla="*/ 8147401 w 9517857"/>
              <a:gd name="connsiteY91" fmla="*/ 284099 h 996838"/>
              <a:gd name="connsiteX92" fmla="*/ 8256033 w 9517857"/>
              <a:gd name="connsiteY92" fmla="*/ 272195 h 996838"/>
              <a:gd name="connsiteX93" fmla="*/ 8410677 w 9517857"/>
              <a:gd name="connsiteY93" fmla="*/ 250649 h 996838"/>
              <a:gd name="connsiteX94" fmla="*/ 8617841 w 9517857"/>
              <a:gd name="connsiteY94" fmla="*/ 233649 h 996838"/>
              <a:gd name="connsiteX95" fmla="*/ 8715976 w 9517857"/>
              <a:gd name="connsiteY95" fmla="*/ 256856 h 996838"/>
              <a:gd name="connsiteX96" fmla="*/ 8778827 w 9517857"/>
              <a:gd name="connsiteY96" fmla="*/ 251418 h 996838"/>
              <a:gd name="connsiteX97" fmla="*/ 8840778 w 9517857"/>
              <a:gd name="connsiteY97" fmla="*/ 221631 h 996838"/>
              <a:gd name="connsiteX98" fmla="*/ 9010380 w 9517857"/>
              <a:gd name="connsiteY98" fmla="*/ 170373 h 996838"/>
              <a:gd name="connsiteX99" fmla="*/ 9110856 w 9517857"/>
              <a:gd name="connsiteY99" fmla="*/ 149479 h 996838"/>
              <a:gd name="connsiteX100" fmla="*/ 9268817 w 9517857"/>
              <a:gd name="connsiteY100" fmla="*/ 131564 h 996838"/>
              <a:gd name="connsiteX101" fmla="*/ 9316667 w 9517857"/>
              <a:gd name="connsiteY101" fmla="*/ 123529 h 996838"/>
              <a:gd name="connsiteX102" fmla="*/ 9428209 w 9517857"/>
              <a:gd name="connsiteY102" fmla="*/ 108405 h 996838"/>
              <a:gd name="connsiteX103" fmla="*/ 9517856 w 9517857"/>
              <a:gd name="connsiteY103" fmla="*/ 0 h 996838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826683 w 9517857"/>
              <a:gd name="connsiteY62" fmla="*/ 163442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775634 w 9517857"/>
              <a:gd name="connsiteY60" fmla="*/ 235938 h 920231"/>
              <a:gd name="connsiteX61" fmla="*/ 4807816 w 9517857"/>
              <a:gd name="connsiteY61" fmla="*/ 0 h 920231"/>
              <a:gd name="connsiteX62" fmla="*/ 4826683 w 9517857"/>
              <a:gd name="connsiteY62" fmla="*/ 165317 h 920231"/>
              <a:gd name="connsiteX63" fmla="*/ 4827826 w 9517857"/>
              <a:gd name="connsiteY63" fmla="*/ 248852 h 920231"/>
              <a:gd name="connsiteX64" fmla="*/ 4892569 w 9517857"/>
              <a:gd name="connsiteY64" fmla="*/ 251808 h 920231"/>
              <a:gd name="connsiteX65" fmla="*/ 4896611 w 9517857"/>
              <a:gd name="connsiteY65" fmla="*/ 242323 h 920231"/>
              <a:gd name="connsiteX66" fmla="*/ 4917286 w 9517857"/>
              <a:gd name="connsiteY66" fmla="*/ 245534 h 920231"/>
              <a:gd name="connsiteX67" fmla="*/ 4981173 w 9517857"/>
              <a:gd name="connsiteY67" fmla="*/ 248978 h 920231"/>
              <a:gd name="connsiteX68" fmla="*/ 5060397 w 9517857"/>
              <a:gd name="connsiteY68" fmla="*/ 265563 h 920231"/>
              <a:gd name="connsiteX69" fmla="*/ 5252996 w 9517857"/>
              <a:gd name="connsiteY69" fmla="*/ 272530 h 920231"/>
              <a:gd name="connsiteX70" fmla="*/ 5358056 w 9517857"/>
              <a:gd name="connsiteY70" fmla="*/ 249123 h 920231"/>
              <a:gd name="connsiteX71" fmla="*/ 5426496 w 9517857"/>
              <a:gd name="connsiteY71" fmla="*/ 237017 h 920231"/>
              <a:gd name="connsiteX72" fmla="*/ 5497161 w 9517857"/>
              <a:gd name="connsiteY72" fmla="*/ 230683 h 920231"/>
              <a:gd name="connsiteX73" fmla="*/ 5826043 w 9517857"/>
              <a:gd name="connsiteY73" fmla="*/ 149948 h 920231"/>
              <a:gd name="connsiteX74" fmla="*/ 6013415 w 9517857"/>
              <a:gd name="connsiteY74" fmla="*/ 139191 h 920231"/>
              <a:gd name="connsiteX75" fmla="*/ 6080994 w 9517857"/>
              <a:gd name="connsiteY75" fmla="*/ 144813 h 920231"/>
              <a:gd name="connsiteX76" fmla="*/ 6194152 w 9517857"/>
              <a:gd name="connsiteY76" fmla="*/ 153647 h 920231"/>
              <a:gd name="connsiteX77" fmla="*/ 6281379 w 9517857"/>
              <a:gd name="connsiteY77" fmla="*/ 183501 h 920231"/>
              <a:gd name="connsiteX78" fmla="*/ 6374947 w 9517857"/>
              <a:gd name="connsiteY78" fmla="*/ 181674 h 920231"/>
              <a:gd name="connsiteX79" fmla="*/ 6448518 w 9517857"/>
              <a:gd name="connsiteY79" fmla="*/ 166253 h 920231"/>
              <a:gd name="connsiteX80" fmla="*/ 6544700 w 9517857"/>
              <a:gd name="connsiteY80" fmla="*/ 169036 h 920231"/>
              <a:gd name="connsiteX81" fmla="*/ 6648353 w 9517857"/>
              <a:gd name="connsiteY81" fmla="*/ 174125 h 920231"/>
              <a:gd name="connsiteX82" fmla="*/ 6736227 w 9517857"/>
              <a:gd name="connsiteY82" fmla="*/ 175091 h 920231"/>
              <a:gd name="connsiteX83" fmla="*/ 6977218 w 9517857"/>
              <a:gd name="connsiteY83" fmla="*/ 186164 h 920231"/>
              <a:gd name="connsiteX84" fmla="*/ 7065221 w 9517857"/>
              <a:gd name="connsiteY84" fmla="*/ 229406 h 920231"/>
              <a:gd name="connsiteX85" fmla="*/ 7358195 w 9517857"/>
              <a:gd name="connsiteY85" fmla="*/ 253615 h 920231"/>
              <a:gd name="connsiteX86" fmla="*/ 7565449 w 9517857"/>
              <a:gd name="connsiteY86" fmla="*/ 260825 h 920231"/>
              <a:gd name="connsiteX87" fmla="*/ 7599285 w 9517857"/>
              <a:gd name="connsiteY87" fmla="*/ 267896 h 920231"/>
              <a:gd name="connsiteX88" fmla="*/ 7644411 w 9517857"/>
              <a:gd name="connsiteY88" fmla="*/ 260861 h 920231"/>
              <a:gd name="connsiteX89" fmla="*/ 7825110 w 9517857"/>
              <a:gd name="connsiteY89" fmla="*/ 230984 h 920231"/>
              <a:gd name="connsiteX90" fmla="*/ 7965805 w 9517857"/>
              <a:gd name="connsiteY90" fmla="*/ 202230 h 920231"/>
              <a:gd name="connsiteX91" fmla="*/ 8147401 w 9517857"/>
              <a:gd name="connsiteY91" fmla="*/ 207492 h 920231"/>
              <a:gd name="connsiteX92" fmla="*/ 8256033 w 9517857"/>
              <a:gd name="connsiteY92" fmla="*/ 195588 h 920231"/>
              <a:gd name="connsiteX93" fmla="*/ 8410677 w 9517857"/>
              <a:gd name="connsiteY93" fmla="*/ 174042 h 920231"/>
              <a:gd name="connsiteX94" fmla="*/ 8617841 w 9517857"/>
              <a:gd name="connsiteY94" fmla="*/ 157042 h 920231"/>
              <a:gd name="connsiteX95" fmla="*/ 8715976 w 9517857"/>
              <a:gd name="connsiteY95" fmla="*/ 180249 h 920231"/>
              <a:gd name="connsiteX96" fmla="*/ 8778827 w 9517857"/>
              <a:gd name="connsiteY96" fmla="*/ 174811 h 920231"/>
              <a:gd name="connsiteX97" fmla="*/ 8840778 w 9517857"/>
              <a:gd name="connsiteY97" fmla="*/ 145024 h 920231"/>
              <a:gd name="connsiteX98" fmla="*/ 9010380 w 9517857"/>
              <a:gd name="connsiteY98" fmla="*/ 93766 h 920231"/>
              <a:gd name="connsiteX99" fmla="*/ 9110856 w 9517857"/>
              <a:gd name="connsiteY99" fmla="*/ 72872 h 920231"/>
              <a:gd name="connsiteX100" fmla="*/ 9268817 w 9517857"/>
              <a:gd name="connsiteY100" fmla="*/ 54957 h 920231"/>
              <a:gd name="connsiteX101" fmla="*/ 9316667 w 9517857"/>
              <a:gd name="connsiteY101" fmla="*/ 46922 h 920231"/>
              <a:gd name="connsiteX102" fmla="*/ 9428209 w 9517857"/>
              <a:gd name="connsiteY102" fmla="*/ 31798 h 920231"/>
              <a:gd name="connsiteX103" fmla="*/ 9488916 w 9517857"/>
              <a:gd name="connsiteY103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807816 w 9517857"/>
              <a:gd name="connsiteY60" fmla="*/ 0 h 920231"/>
              <a:gd name="connsiteX61" fmla="*/ 4826683 w 9517857"/>
              <a:gd name="connsiteY61" fmla="*/ 165317 h 920231"/>
              <a:gd name="connsiteX62" fmla="*/ 4827826 w 9517857"/>
              <a:gd name="connsiteY62" fmla="*/ 248852 h 920231"/>
              <a:gd name="connsiteX63" fmla="*/ 4892569 w 9517857"/>
              <a:gd name="connsiteY63" fmla="*/ 251808 h 920231"/>
              <a:gd name="connsiteX64" fmla="*/ 4896611 w 9517857"/>
              <a:gd name="connsiteY64" fmla="*/ 242323 h 920231"/>
              <a:gd name="connsiteX65" fmla="*/ 4917286 w 9517857"/>
              <a:gd name="connsiteY65" fmla="*/ 245534 h 920231"/>
              <a:gd name="connsiteX66" fmla="*/ 4981173 w 9517857"/>
              <a:gd name="connsiteY66" fmla="*/ 248978 h 920231"/>
              <a:gd name="connsiteX67" fmla="*/ 5060397 w 9517857"/>
              <a:gd name="connsiteY67" fmla="*/ 265563 h 920231"/>
              <a:gd name="connsiteX68" fmla="*/ 5252996 w 9517857"/>
              <a:gd name="connsiteY68" fmla="*/ 272530 h 920231"/>
              <a:gd name="connsiteX69" fmla="*/ 5358056 w 9517857"/>
              <a:gd name="connsiteY69" fmla="*/ 249123 h 920231"/>
              <a:gd name="connsiteX70" fmla="*/ 5426496 w 9517857"/>
              <a:gd name="connsiteY70" fmla="*/ 237017 h 920231"/>
              <a:gd name="connsiteX71" fmla="*/ 5497161 w 9517857"/>
              <a:gd name="connsiteY71" fmla="*/ 230683 h 920231"/>
              <a:gd name="connsiteX72" fmla="*/ 5826043 w 9517857"/>
              <a:gd name="connsiteY72" fmla="*/ 149948 h 920231"/>
              <a:gd name="connsiteX73" fmla="*/ 6013415 w 9517857"/>
              <a:gd name="connsiteY73" fmla="*/ 139191 h 920231"/>
              <a:gd name="connsiteX74" fmla="*/ 6080994 w 9517857"/>
              <a:gd name="connsiteY74" fmla="*/ 144813 h 920231"/>
              <a:gd name="connsiteX75" fmla="*/ 6194152 w 9517857"/>
              <a:gd name="connsiteY75" fmla="*/ 153647 h 920231"/>
              <a:gd name="connsiteX76" fmla="*/ 6281379 w 9517857"/>
              <a:gd name="connsiteY76" fmla="*/ 183501 h 920231"/>
              <a:gd name="connsiteX77" fmla="*/ 6374947 w 9517857"/>
              <a:gd name="connsiteY77" fmla="*/ 181674 h 920231"/>
              <a:gd name="connsiteX78" fmla="*/ 6448518 w 9517857"/>
              <a:gd name="connsiteY78" fmla="*/ 166253 h 920231"/>
              <a:gd name="connsiteX79" fmla="*/ 6544700 w 9517857"/>
              <a:gd name="connsiteY79" fmla="*/ 169036 h 920231"/>
              <a:gd name="connsiteX80" fmla="*/ 6648353 w 9517857"/>
              <a:gd name="connsiteY80" fmla="*/ 174125 h 920231"/>
              <a:gd name="connsiteX81" fmla="*/ 6736227 w 9517857"/>
              <a:gd name="connsiteY81" fmla="*/ 175091 h 920231"/>
              <a:gd name="connsiteX82" fmla="*/ 6977218 w 9517857"/>
              <a:gd name="connsiteY82" fmla="*/ 186164 h 920231"/>
              <a:gd name="connsiteX83" fmla="*/ 7065221 w 9517857"/>
              <a:gd name="connsiteY83" fmla="*/ 229406 h 920231"/>
              <a:gd name="connsiteX84" fmla="*/ 7358195 w 9517857"/>
              <a:gd name="connsiteY84" fmla="*/ 253615 h 920231"/>
              <a:gd name="connsiteX85" fmla="*/ 7565449 w 9517857"/>
              <a:gd name="connsiteY85" fmla="*/ 260825 h 920231"/>
              <a:gd name="connsiteX86" fmla="*/ 7599285 w 9517857"/>
              <a:gd name="connsiteY86" fmla="*/ 267896 h 920231"/>
              <a:gd name="connsiteX87" fmla="*/ 7644411 w 9517857"/>
              <a:gd name="connsiteY87" fmla="*/ 260861 h 920231"/>
              <a:gd name="connsiteX88" fmla="*/ 7825110 w 9517857"/>
              <a:gd name="connsiteY88" fmla="*/ 230984 h 920231"/>
              <a:gd name="connsiteX89" fmla="*/ 7965805 w 9517857"/>
              <a:gd name="connsiteY89" fmla="*/ 202230 h 920231"/>
              <a:gd name="connsiteX90" fmla="*/ 8147401 w 9517857"/>
              <a:gd name="connsiteY90" fmla="*/ 207492 h 920231"/>
              <a:gd name="connsiteX91" fmla="*/ 8256033 w 9517857"/>
              <a:gd name="connsiteY91" fmla="*/ 195588 h 920231"/>
              <a:gd name="connsiteX92" fmla="*/ 8410677 w 9517857"/>
              <a:gd name="connsiteY92" fmla="*/ 174042 h 920231"/>
              <a:gd name="connsiteX93" fmla="*/ 8617841 w 9517857"/>
              <a:gd name="connsiteY93" fmla="*/ 157042 h 920231"/>
              <a:gd name="connsiteX94" fmla="*/ 8715976 w 9517857"/>
              <a:gd name="connsiteY94" fmla="*/ 180249 h 920231"/>
              <a:gd name="connsiteX95" fmla="*/ 8778827 w 9517857"/>
              <a:gd name="connsiteY95" fmla="*/ 174811 h 920231"/>
              <a:gd name="connsiteX96" fmla="*/ 8840778 w 9517857"/>
              <a:gd name="connsiteY96" fmla="*/ 145024 h 920231"/>
              <a:gd name="connsiteX97" fmla="*/ 9010380 w 9517857"/>
              <a:gd name="connsiteY97" fmla="*/ 93766 h 920231"/>
              <a:gd name="connsiteX98" fmla="*/ 9110856 w 9517857"/>
              <a:gd name="connsiteY98" fmla="*/ 72872 h 920231"/>
              <a:gd name="connsiteX99" fmla="*/ 9268817 w 9517857"/>
              <a:gd name="connsiteY99" fmla="*/ 54957 h 920231"/>
              <a:gd name="connsiteX100" fmla="*/ 9316667 w 9517857"/>
              <a:gd name="connsiteY100" fmla="*/ 46922 h 920231"/>
              <a:gd name="connsiteX101" fmla="*/ 9428209 w 9517857"/>
              <a:gd name="connsiteY101" fmla="*/ 31798 h 920231"/>
              <a:gd name="connsiteX102" fmla="*/ 9488916 w 9517857"/>
              <a:gd name="connsiteY102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807816 w 9517857"/>
              <a:gd name="connsiteY59" fmla="*/ 0 h 920231"/>
              <a:gd name="connsiteX60" fmla="*/ 4826683 w 9517857"/>
              <a:gd name="connsiteY60" fmla="*/ 165317 h 920231"/>
              <a:gd name="connsiteX61" fmla="*/ 4827826 w 9517857"/>
              <a:gd name="connsiteY61" fmla="*/ 248852 h 920231"/>
              <a:gd name="connsiteX62" fmla="*/ 4892569 w 9517857"/>
              <a:gd name="connsiteY62" fmla="*/ 251808 h 920231"/>
              <a:gd name="connsiteX63" fmla="*/ 4896611 w 9517857"/>
              <a:gd name="connsiteY63" fmla="*/ 242323 h 920231"/>
              <a:gd name="connsiteX64" fmla="*/ 4917286 w 9517857"/>
              <a:gd name="connsiteY64" fmla="*/ 245534 h 920231"/>
              <a:gd name="connsiteX65" fmla="*/ 4981173 w 9517857"/>
              <a:gd name="connsiteY65" fmla="*/ 248978 h 920231"/>
              <a:gd name="connsiteX66" fmla="*/ 5060397 w 9517857"/>
              <a:gd name="connsiteY66" fmla="*/ 265563 h 920231"/>
              <a:gd name="connsiteX67" fmla="*/ 5252996 w 9517857"/>
              <a:gd name="connsiteY67" fmla="*/ 272530 h 920231"/>
              <a:gd name="connsiteX68" fmla="*/ 5358056 w 9517857"/>
              <a:gd name="connsiteY68" fmla="*/ 249123 h 920231"/>
              <a:gd name="connsiteX69" fmla="*/ 5426496 w 9517857"/>
              <a:gd name="connsiteY69" fmla="*/ 237017 h 920231"/>
              <a:gd name="connsiteX70" fmla="*/ 5497161 w 9517857"/>
              <a:gd name="connsiteY70" fmla="*/ 230683 h 920231"/>
              <a:gd name="connsiteX71" fmla="*/ 5826043 w 9517857"/>
              <a:gd name="connsiteY71" fmla="*/ 149948 h 920231"/>
              <a:gd name="connsiteX72" fmla="*/ 6013415 w 9517857"/>
              <a:gd name="connsiteY72" fmla="*/ 139191 h 920231"/>
              <a:gd name="connsiteX73" fmla="*/ 6080994 w 9517857"/>
              <a:gd name="connsiteY73" fmla="*/ 144813 h 920231"/>
              <a:gd name="connsiteX74" fmla="*/ 6194152 w 9517857"/>
              <a:gd name="connsiteY74" fmla="*/ 153647 h 920231"/>
              <a:gd name="connsiteX75" fmla="*/ 6281379 w 9517857"/>
              <a:gd name="connsiteY75" fmla="*/ 183501 h 920231"/>
              <a:gd name="connsiteX76" fmla="*/ 6374947 w 9517857"/>
              <a:gd name="connsiteY76" fmla="*/ 181674 h 920231"/>
              <a:gd name="connsiteX77" fmla="*/ 6448518 w 9517857"/>
              <a:gd name="connsiteY77" fmla="*/ 166253 h 920231"/>
              <a:gd name="connsiteX78" fmla="*/ 6544700 w 9517857"/>
              <a:gd name="connsiteY78" fmla="*/ 169036 h 920231"/>
              <a:gd name="connsiteX79" fmla="*/ 6648353 w 9517857"/>
              <a:gd name="connsiteY79" fmla="*/ 174125 h 920231"/>
              <a:gd name="connsiteX80" fmla="*/ 6736227 w 9517857"/>
              <a:gd name="connsiteY80" fmla="*/ 175091 h 920231"/>
              <a:gd name="connsiteX81" fmla="*/ 6977218 w 9517857"/>
              <a:gd name="connsiteY81" fmla="*/ 186164 h 920231"/>
              <a:gd name="connsiteX82" fmla="*/ 7065221 w 9517857"/>
              <a:gd name="connsiteY82" fmla="*/ 229406 h 920231"/>
              <a:gd name="connsiteX83" fmla="*/ 7358195 w 9517857"/>
              <a:gd name="connsiteY83" fmla="*/ 253615 h 920231"/>
              <a:gd name="connsiteX84" fmla="*/ 7565449 w 9517857"/>
              <a:gd name="connsiteY84" fmla="*/ 260825 h 920231"/>
              <a:gd name="connsiteX85" fmla="*/ 7599285 w 9517857"/>
              <a:gd name="connsiteY85" fmla="*/ 267896 h 920231"/>
              <a:gd name="connsiteX86" fmla="*/ 7644411 w 9517857"/>
              <a:gd name="connsiteY86" fmla="*/ 260861 h 920231"/>
              <a:gd name="connsiteX87" fmla="*/ 7825110 w 9517857"/>
              <a:gd name="connsiteY87" fmla="*/ 230984 h 920231"/>
              <a:gd name="connsiteX88" fmla="*/ 7965805 w 9517857"/>
              <a:gd name="connsiteY88" fmla="*/ 202230 h 920231"/>
              <a:gd name="connsiteX89" fmla="*/ 8147401 w 9517857"/>
              <a:gd name="connsiteY89" fmla="*/ 207492 h 920231"/>
              <a:gd name="connsiteX90" fmla="*/ 8256033 w 9517857"/>
              <a:gd name="connsiteY90" fmla="*/ 195588 h 920231"/>
              <a:gd name="connsiteX91" fmla="*/ 8410677 w 9517857"/>
              <a:gd name="connsiteY91" fmla="*/ 174042 h 920231"/>
              <a:gd name="connsiteX92" fmla="*/ 8617841 w 9517857"/>
              <a:gd name="connsiteY92" fmla="*/ 157042 h 920231"/>
              <a:gd name="connsiteX93" fmla="*/ 8715976 w 9517857"/>
              <a:gd name="connsiteY93" fmla="*/ 180249 h 920231"/>
              <a:gd name="connsiteX94" fmla="*/ 8778827 w 9517857"/>
              <a:gd name="connsiteY94" fmla="*/ 174811 h 920231"/>
              <a:gd name="connsiteX95" fmla="*/ 8840778 w 9517857"/>
              <a:gd name="connsiteY95" fmla="*/ 145024 h 920231"/>
              <a:gd name="connsiteX96" fmla="*/ 9010380 w 9517857"/>
              <a:gd name="connsiteY96" fmla="*/ 93766 h 920231"/>
              <a:gd name="connsiteX97" fmla="*/ 9110856 w 9517857"/>
              <a:gd name="connsiteY97" fmla="*/ 72872 h 920231"/>
              <a:gd name="connsiteX98" fmla="*/ 9268817 w 9517857"/>
              <a:gd name="connsiteY98" fmla="*/ 54957 h 920231"/>
              <a:gd name="connsiteX99" fmla="*/ 9316667 w 9517857"/>
              <a:gd name="connsiteY99" fmla="*/ 46922 h 920231"/>
              <a:gd name="connsiteX100" fmla="*/ 9428209 w 9517857"/>
              <a:gd name="connsiteY100" fmla="*/ 31798 h 920231"/>
              <a:gd name="connsiteX101" fmla="*/ 9488916 w 9517857"/>
              <a:gd name="connsiteY101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807816 w 9517857"/>
              <a:gd name="connsiteY58" fmla="*/ 0 h 920231"/>
              <a:gd name="connsiteX59" fmla="*/ 4826683 w 9517857"/>
              <a:gd name="connsiteY59" fmla="*/ 165317 h 920231"/>
              <a:gd name="connsiteX60" fmla="*/ 4827826 w 9517857"/>
              <a:gd name="connsiteY60" fmla="*/ 248852 h 920231"/>
              <a:gd name="connsiteX61" fmla="*/ 4892569 w 9517857"/>
              <a:gd name="connsiteY61" fmla="*/ 251808 h 920231"/>
              <a:gd name="connsiteX62" fmla="*/ 4896611 w 9517857"/>
              <a:gd name="connsiteY62" fmla="*/ 242323 h 920231"/>
              <a:gd name="connsiteX63" fmla="*/ 4917286 w 9517857"/>
              <a:gd name="connsiteY63" fmla="*/ 245534 h 920231"/>
              <a:gd name="connsiteX64" fmla="*/ 4981173 w 9517857"/>
              <a:gd name="connsiteY64" fmla="*/ 248978 h 920231"/>
              <a:gd name="connsiteX65" fmla="*/ 5060397 w 9517857"/>
              <a:gd name="connsiteY65" fmla="*/ 265563 h 920231"/>
              <a:gd name="connsiteX66" fmla="*/ 5252996 w 9517857"/>
              <a:gd name="connsiteY66" fmla="*/ 272530 h 920231"/>
              <a:gd name="connsiteX67" fmla="*/ 5358056 w 9517857"/>
              <a:gd name="connsiteY67" fmla="*/ 249123 h 920231"/>
              <a:gd name="connsiteX68" fmla="*/ 5426496 w 9517857"/>
              <a:gd name="connsiteY68" fmla="*/ 237017 h 920231"/>
              <a:gd name="connsiteX69" fmla="*/ 5497161 w 9517857"/>
              <a:gd name="connsiteY69" fmla="*/ 230683 h 920231"/>
              <a:gd name="connsiteX70" fmla="*/ 5826043 w 9517857"/>
              <a:gd name="connsiteY70" fmla="*/ 149948 h 920231"/>
              <a:gd name="connsiteX71" fmla="*/ 6013415 w 9517857"/>
              <a:gd name="connsiteY71" fmla="*/ 139191 h 920231"/>
              <a:gd name="connsiteX72" fmla="*/ 6080994 w 9517857"/>
              <a:gd name="connsiteY72" fmla="*/ 144813 h 920231"/>
              <a:gd name="connsiteX73" fmla="*/ 6194152 w 9517857"/>
              <a:gd name="connsiteY73" fmla="*/ 153647 h 920231"/>
              <a:gd name="connsiteX74" fmla="*/ 6281379 w 9517857"/>
              <a:gd name="connsiteY74" fmla="*/ 183501 h 920231"/>
              <a:gd name="connsiteX75" fmla="*/ 6374947 w 9517857"/>
              <a:gd name="connsiteY75" fmla="*/ 181674 h 920231"/>
              <a:gd name="connsiteX76" fmla="*/ 6448518 w 9517857"/>
              <a:gd name="connsiteY76" fmla="*/ 166253 h 920231"/>
              <a:gd name="connsiteX77" fmla="*/ 6544700 w 9517857"/>
              <a:gd name="connsiteY77" fmla="*/ 169036 h 920231"/>
              <a:gd name="connsiteX78" fmla="*/ 6648353 w 9517857"/>
              <a:gd name="connsiteY78" fmla="*/ 174125 h 920231"/>
              <a:gd name="connsiteX79" fmla="*/ 6736227 w 9517857"/>
              <a:gd name="connsiteY79" fmla="*/ 175091 h 920231"/>
              <a:gd name="connsiteX80" fmla="*/ 6977218 w 9517857"/>
              <a:gd name="connsiteY80" fmla="*/ 186164 h 920231"/>
              <a:gd name="connsiteX81" fmla="*/ 7065221 w 9517857"/>
              <a:gd name="connsiteY81" fmla="*/ 229406 h 920231"/>
              <a:gd name="connsiteX82" fmla="*/ 7358195 w 9517857"/>
              <a:gd name="connsiteY82" fmla="*/ 253615 h 920231"/>
              <a:gd name="connsiteX83" fmla="*/ 7565449 w 9517857"/>
              <a:gd name="connsiteY83" fmla="*/ 260825 h 920231"/>
              <a:gd name="connsiteX84" fmla="*/ 7599285 w 9517857"/>
              <a:gd name="connsiteY84" fmla="*/ 267896 h 920231"/>
              <a:gd name="connsiteX85" fmla="*/ 7644411 w 9517857"/>
              <a:gd name="connsiteY85" fmla="*/ 260861 h 920231"/>
              <a:gd name="connsiteX86" fmla="*/ 7825110 w 9517857"/>
              <a:gd name="connsiteY86" fmla="*/ 230984 h 920231"/>
              <a:gd name="connsiteX87" fmla="*/ 7965805 w 9517857"/>
              <a:gd name="connsiteY87" fmla="*/ 202230 h 920231"/>
              <a:gd name="connsiteX88" fmla="*/ 8147401 w 9517857"/>
              <a:gd name="connsiteY88" fmla="*/ 207492 h 920231"/>
              <a:gd name="connsiteX89" fmla="*/ 8256033 w 9517857"/>
              <a:gd name="connsiteY89" fmla="*/ 195588 h 920231"/>
              <a:gd name="connsiteX90" fmla="*/ 8410677 w 9517857"/>
              <a:gd name="connsiteY90" fmla="*/ 174042 h 920231"/>
              <a:gd name="connsiteX91" fmla="*/ 8617841 w 9517857"/>
              <a:gd name="connsiteY91" fmla="*/ 157042 h 920231"/>
              <a:gd name="connsiteX92" fmla="*/ 8715976 w 9517857"/>
              <a:gd name="connsiteY92" fmla="*/ 180249 h 920231"/>
              <a:gd name="connsiteX93" fmla="*/ 8778827 w 9517857"/>
              <a:gd name="connsiteY93" fmla="*/ 174811 h 920231"/>
              <a:gd name="connsiteX94" fmla="*/ 8840778 w 9517857"/>
              <a:gd name="connsiteY94" fmla="*/ 145024 h 920231"/>
              <a:gd name="connsiteX95" fmla="*/ 9010380 w 9517857"/>
              <a:gd name="connsiteY95" fmla="*/ 93766 h 920231"/>
              <a:gd name="connsiteX96" fmla="*/ 9110856 w 9517857"/>
              <a:gd name="connsiteY96" fmla="*/ 72872 h 920231"/>
              <a:gd name="connsiteX97" fmla="*/ 9268817 w 9517857"/>
              <a:gd name="connsiteY97" fmla="*/ 54957 h 920231"/>
              <a:gd name="connsiteX98" fmla="*/ 9316667 w 9517857"/>
              <a:gd name="connsiteY98" fmla="*/ 46922 h 920231"/>
              <a:gd name="connsiteX99" fmla="*/ 9428209 w 9517857"/>
              <a:gd name="connsiteY99" fmla="*/ 31798 h 920231"/>
              <a:gd name="connsiteX100" fmla="*/ 9488916 w 9517857"/>
              <a:gd name="connsiteY100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807816 w 9517857"/>
              <a:gd name="connsiteY57" fmla="*/ 0 h 920231"/>
              <a:gd name="connsiteX58" fmla="*/ 4826683 w 9517857"/>
              <a:gd name="connsiteY58" fmla="*/ 165317 h 920231"/>
              <a:gd name="connsiteX59" fmla="*/ 4827826 w 9517857"/>
              <a:gd name="connsiteY59" fmla="*/ 248852 h 920231"/>
              <a:gd name="connsiteX60" fmla="*/ 4892569 w 9517857"/>
              <a:gd name="connsiteY60" fmla="*/ 251808 h 920231"/>
              <a:gd name="connsiteX61" fmla="*/ 4896611 w 9517857"/>
              <a:gd name="connsiteY61" fmla="*/ 242323 h 920231"/>
              <a:gd name="connsiteX62" fmla="*/ 4917286 w 9517857"/>
              <a:gd name="connsiteY62" fmla="*/ 245534 h 920231"/>
              <a:gd name="connsiteX63" fmla="*/ 4981173 w 9517857"/>
              <a:gd name="connsiteY63" fmla="*/ 248978 h 920231"/>
              <a:gd name="connsiteX64" fmla="*/ 5060397 w 9517857"/>
              <a:gd name="connsiteY64" fmla="*/ 265563 h 920231"/>
              <a:gd name="connsiteX65" fmla="*/ 5252996 w 9517857"/>
              <a:gd name="connsiteY65" fmla="*/ 272530 h 920231"/>
              <a:gd name="connsiteX66" fmla="*/ 5358056 w 9517857"/>
              <a:gd name="connsiteY66" fmla="*/ 249123 h 920231"/>
              <a:gd name="connsiteX67" fmla="*/ 5426496 w 9517857"/>
              <a:gd name="connsiteY67" fmla="*/ 237017 h 920231"/>
              <a:gd name="connsiteX68" fmla="*/ 5497161 w 9517857"/>
              <a:gd name="connsiteY68" fmla="*/ 230683 h 920231"/>
              <a:gd name="connsiteX69" fmla="*/ 5826043 w 9517857"/>
              <a:gd name="connsiteY69" fmla="*/ 149948 h 920231"/>
              <a:gd name="connsiteX70" fmla="*/ 6013415 w 9517857"/>
              <a:gd name="connsiteY70" fmla="*/ 139191 h 920231"/>
              <a:gd name="connsiteX71" fmla="*/ 6080994 w 9517857"/>
              <a:gd name="connsiteY71" fmla="*/ 144813 h 920231"/>
              <a:gd name="connsiteX72" fmla="*/ 6194152 w 9517857"/>
              <a:gd name="connsiteY72" fmla="*/ 153647 h 920231"/>
              <a:gd name="connsiteX73" fmla="*/ 6281379 w 9517857"/>
              <a:gd name="connsiteY73" fmla="*/ 183501 h 920231"/>
              <a:gd name="connsiteX74" fmla="*/ 6374947 w 9517857"/>
              <a:gd name="connsiteY74" fmla="*/ 181674 h 920231"/>
              <a:gd name="connsiteX75" fmla="*/ 6448518 w 9517857"/>
              <a:gd name="connsiteY75" fmla="*/ 166253 h 920231"/>
              <a:gd name="connsiteX76" fmla="*/ 6544700 w 9517857"/>
              <a:gd name="connsiteY76" fmla="*/ 169036 h 920231"/>
              <a:gd name="connsiteX77" fmla="*/ 6648353 w 9517857"/>
              <a:gd name="connsiteY77" fmla="*/ 174125 h 920231"/>
              <a:gd name="connsiteX78" fmla="*/ 6736227 w 9517857"/>
              <a:gd name="connsiteY78" fmla="*/ 175091 h 920231"/>
              <a:gd name="connsiteX79" fmla="*/ 6977218 w 9517857"/>
              <a:gd name="connsiteY79" fmla="*/ 186164 h 920231"/>
              <a:gd name="connsiteX80" fmla="*/ 7065221 w 9517857"/>
              <a:gd name="connsiteY80" fmla="*/ 229406 h 920231"/>
              <a:gd name="connsiteX81" fmla="*/ 7358195 w 9517857"/>
              <a:gd name="connsiteY81" fmla="*/ 253615 h 920231"/>
              <a:gd name="connsiteX82" fmla="*/ 7565449 w 9517857"/>
              <a:gd name="connsiteY82" fmla="*/ 260825 h 920231"/>
              <a:gd name="connsiteX83" fmla="*/ 7599285 w 9517857"/>
              <a:gd name="connsiteY83" fmla="*/ 267896 h 920231"/>
              <a:gd name="connsiteX84" fmla="*/ 7644411 w 9517857"/>
              <a:gd name="connsiteY84" fmla="*/ 260861 h 920231"/>
              <a:gd name="connsiteX85" fmla="*/ 7825110 w 9517857"/>
              <a:gd name="connsiteY85" fmla="*/ 230984 h 920231"/>
              <a:gd name="connsiteX86" fmla="*/ 7965805 w 9517857"/>
              <a:gd name="connsiteY86" fmla="*/ 202230 h 920231"/>
              <a:gd name="connsiteX87" fmla="*/ 8147401 w 9517857"/>
              <a:gd name="connsiteY87" fmla="*/ 207492 h 920231"/>
              <a:gd name="connsiteX88" fmla="*/ 8256033 w 9517857"/>
              <a:gd name="connsiteY88" fmla="*/ 195588 h 920231"/>
              <a:gd name="connsiteX89" fmla="*/ 8410677 w 9517857"/>
              <a:gd name="connsiteY89" fmla="*/ 174042 h 920231"/>
              <a:gd name="connsiteX90" fmla="*/ 8617841 w 9517857"/>
              <a:gd name="connsiteY90" fmla="*/ 157042 h 920231"/>
              <a:gd name="connsiteX91" fmla="*/ 8715976 w 9517857"/>
              <a:gd name="connsiteY91" fmla="*/ 180249 h 920231"/>
              <a:gd name="connsiteX92" fmla="*/ 8778827 w 9517857"/>
              <a:gd name="connsiteY92" fmla="*/ 174811 h 920231"/>
              <a:gd name="connsiteX93" fmla="*/ 8840778 w 9517857"/>
              <a:gd name="connsiteY93" fmla="*/ 145024 h 920231"/>
              <a:gd name="connsiteX94" fmla="*/ 9010380 w 9517857"/>
              <a:gd name="connsiteY94" fmla="*/ 93766 h 920231"/>
              <a:gd name="connsiteX95" fmla="*/ 9110856 w 9517857"/>
              <a:gd name="connsiteY95" fmla="*/ 72872 h 920231"/>
              <a:gd name="connsiteX96" fmla="*/ 9268817 w 9517857"/>
              <a:gd name="connsiteY96" fmla="*/ 54957 h 920231"/>
              <a:gd name="connsiteX97" fmla="*/ 9316667 w 9517857"/>
              <a:gd name="connsiteY97" fmla="*/ 46922 h 920231"/>
              <a:gd name="connsiteX98" fmla="*/ 9428209 w 9517857"/>
              <a:gd name="connsiteY98" fmla="*/ 31798 h 920231"/>
              <a:gd name="connsiteX99" fmla="*/ 9488916 w 9517857"/>
              <a:gd name="connsiteY99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807816 w 9517857"/>
              <a:gd name="connsiteY56" fmla="*/ 0 h 920231"/>
              <a:gd name="connsiteX57" fmla="*/ 4826683 w 9517857"/>
              <a:gd name="connsiteY57" fmla="*/ 165317 h 920231"/>
              <a:gd name="connsiteX58" fmla="*/ 4827826 w 9517857"/>
              <a:gd name="connsiteY58" fmla="*/ 248852 h 920231"/>
              <a:gd name="connsiteX59" fmla="*/ 4892569 w 9517857"/>
              <a:gd name="connsiteY59" fmla="*/ 251808 h 920231"/>
              <a:gd name="connsiteX60" fmla="*/ 4896611 w 9517857"/>
              <a:gd name="connsiteY60" fmla="*/ 242323 h 920231"/>
              <a:gd name="connsiteX61" fmla="*/ 4917286 w 9517857"/>
              <a:gd name="connsiteY61" fmla="*/ 245534 h 920231"/>
              <a:gd name="connsiteX62" fmla="*/ 4981173 w 9517857"/>
              <a:gd name="connsiteY62" fmla="*/ 248978 h 920231"/>
              <a:gd name="connsiteX63" fmla="*/ 5060397 w 9517857"/>
              <a:gd name="connsiteY63" fmla="*/ 265563 h 920231"/>
              <a:gd name="connsiteX64" fmla="*/ 5252996 w 9517857"/>
              <a:gd name="connsiteY64" fmla="*/ 272530 h 920231"/>
              <a:gd name="connsiteX65" fmla="*/ 5358056 w 9517857"/>
              <a:gd name="connsiteY65" fmla="*/ 249123 h 920231"/>
              <a:gd name="connsiteX66" fmla="*/ 5426496 w 9517857"/>
              <a:gd name="connsiteY66" fmla="*/ 237017 h 920231"/>
              <a:gd name="connsiteX67" fmla="*/ 5497161 w 9517857"/>
              <a:gd name="connsiteY67" fmla="*/ 230683 h 920231"/>
              <a:gd name="connsiteX68" fmla="*/ 5826043 w 9517857"/>
              <a:gd name="connsiteY68" fmla="*/ 149948 h 920231"/>
              <a:gd name="connsiteX69" fmla="*/ 6013415 w 9517857"/>
              <a:gd name="connsiteY69" fmla="*/ 139191 h 920231"/>
              <a:gd name="connsiteX70" fmla="*/ 6080994 w 9517857"/>
              <a:gd name="connsiteY70" fmla="*/ 144813 h 920231"/>
              <a:gd name="connsiteX71" fmla="*/ 6194152 w 9517857"/>
              <a:gd name="connsiteY71" fmla="*/ 153647 h 920231"/>
              <a:gd name="connsiteX72" fmla="*/ 6281379 w 9517857"/>
              <a:gd name="connsiteY72" fmla="*/ 183501 h 920231"/>
              <a:gd name="connsiteX73" fmla="*/ 6374947 w 9517857"/>
              <a:gd name="connsiteY73" fmla="*/ 181674 h 920231"/>
              <a:gd name="connsiteX74" fmla="*/ 6448518 w 9517857"/>
              <a:gd name="connsiteY74" fmla="*/ 166253 h 920231"/>
              <a:gd name="connsiteX75" fmla="*/ 6544700 w 9517857"/>
              <a:gd name="connsiteY75" fmla="*/ 169036 h 920231"/>
              <a:gd name="connsiteX76" fmla="*/ 6648353 w 9517857"/>
              <a:gd name="connsiteY76" fmla="*/ 174125 h 920231"/>
              <a:gd name="connsiteX77" fmla="*/ 6736227 w 9517857"/>
              <a:gd name="connsiteY77" fmla="*/ 175091 h 920231"/>
              <a:gd name="connsiteX78" fmla="*/ 6977218 w 9517857"/>
              <a:gd name="connsiteY78" fmla="*/ 186164 h 920231"/>
              <a:gd name="connsiteX79" fmla="*/ 7065221 w 9517857"/>
              <a:gd name="connsiteY79" fmla="*/ 229406 h 920231"/>
              <a:gd name="connsiteX80" fmla="*/ 7358195 w 9517857"/>
              <a:gd name="connsiteY80" fmla="*/ 253615 h 920231"/>
              <a:gd name="connsiteX81" fmla="*/ 7565449 w 9517857"/>
              <a:gd name="connsiteY81" fmla="*/ 260825 h 920231"/>
              <a:gd name="connsiteX82" fmla="*/ 7599285 w 9517857"/>
              <a:gd name="connsiteY82" fmla="*/ 267896 h 920231"/>
              <a:gd name="connsiteX83" fmla="*/ 7644411 w 9517857"/>
              <a:gd name="connsiteY83" fmla="*/ 260861 h 920231"/>
              <a:gd name="connsiteX84" fmla="*/ 7825110 w 9517857"/>
              <a:gd name="connsiteY84" fmla="*/ 230984 h 920231"/>
              <a:gd name="connsiteX85" fmla="*/ 7965805 w 9517857"/>
              <a:gd name="connsiteY85" fmla="*/ 202230 h 920231"/>
              <a:gd name="connsiteX86" fmla="*/ 8147401 w 9517857"/>
              <a:gd name="connsiteY86" fmla="*/ 207492 h 920231"/>
              <a:gd name="connsiteX87" fmla="*/ 8256033 w 9517857"/>
              <a:gd name="connsiteY87" fmla="*/ 195588 h 920231"/>
              <a:gd name="connsiteX88" fmla="*/ 8410677 w 9517857"/>
              <a:gd name="connsiteY88" fmla="*/ 174042 h 920231"/>
              <a:gd name="connsiteX89" fmla="*/ 8617841 w 9517857"/>
              <a:gd name="connsiteY89" fmla="*/ 157042 h 920231"/>
              <a:gd name="connsiteX90" fmla="*/ 8715976 w 9517857"/>
              <a:gd name="connsiteY90" fmla="*/ 180249 h 920231"/>
              <a:gd name="connsiteX91" fmla="*/ 8778827 w 9517857"/>
              <a:gd name="connsiteY91" fmla="*/ 174811 h 920231"/>
              <a:gd name="connsiteX92" fmla="*/ 8840778 w 9517857"/>
              <a:gd name="connsiteY92" fmla="*/ 145024 h 920231"/>
              <a:gd name="connsiteX93" fmla="*/ 9010380 w 9517857"/>
              <a:gd name="connsiteY93" fmla="*/ 93766 h 920231"/>
              <a:gd name="connsiteX94" fmla="*/ 9110856 w 9517857"/>
              <a:gd name="connsiteY94" fmla="*/ 72872 h 920231"/>
              <a:gd name="connsiteX95" fmla="*/ 9268817 w 9517857"/>
              <a:gd name="connsiteY95" fmla="*/ 54957 h 920231"/>
              <a:gd name="connsiteX96" fmla="*/ 9316667 w 9517857"/>
              <a:gd name="connsiteY96" fmla="*/ 46922 h 920231"/>
              <a:gd name="connsiteX97" fmla="*/ 9428209 w 9517857"/>
              <a:gd name="connsiteY97" fmla="*/ 31798 h 920231"/>
              <a:gd name="connsiteX98" fmla="*/ 9488916 w 9517857"/>
              <a:gd name="connsiteY98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807816 w 9517857"/>
              <a:gd name="connsiteY55" fmla="*/ 0 h 920231"/>
              <a:gd name="connsiteX56" fmla="*/ 4826683 w 9517857"/>
              <a:gd name="connsiteY56" fmla="*/ 165317 h 920231"/>
              <a:gd name="connsiteX57" fmla="*/ 4827826 w 9517857"/>
              <a:gd name="connsiteY57" fmla="*/ 248852 h 920231"/>
              <a:gd name="connsiteX58" fmla="*/ 4892569 w 9517857"/>
              <a:gd name="connsiteY58" fmla="*/ 251808 h 920231"/>
              <a:gd name="connsiteX59" fmla="*/ 4896611 w 9517857"/>
              <a:gd name="connsiteY59" fmla="*/ 242323 h 920231"/>
              <a:gd name="connsiteX60" fmla="*/ 4917286 w 9517857"/>
              <a:gd name="connsiteY60" fmla="*/ 245534 h 920231"/>
              <a:gd name="connsiteX61" fmla="*/ 4981173 w 9517857"/>
              <a:gd name="connsiteY61" fmla="*/ 248978 h 920231"/>
              <a:gd name="connsiteX62" fmla="*/ 5060397 w 9517857"/>
              <a:gd name="connsiteY62" fmla="*/ 265563 h 920231"/>
              <a:gd name="connsiteX63" fmla="*/ 5252996 w 9517857"/>
              <a:gd name="connsiteY63" fmla="*/ 272530 h 920231"/>
              <a:gd name="connsiteX64" fmla="*/ 5358056 w 9517857"/>
              <a:gd name="connsiteY64" fmla="*/ 249123 h 920231"/>
              <a:gd name="connsiteX65" fmla="*/ 5426496 w 9517857"/>
              <a:gd name="connsiteY65" fmla="*/ 237017 h 920231"/>
              <a:gd name="connsiteX66" fmla="*/ 5497161 w 9517857"/>
              <a:gd name="connsiteY66" fmla="*/ 230683 h 920231"/>
              <a:gd name="connsiteX67" fmla="*/ 5826043 w 9517857"/>
              <a:gd name="connsiteY67" fmla="*/ 149948 h 920231"/>
              <a:gd name="connsiteX68" fmla="*/ 6013415 w 9517857"/>
              <a:gd name="connsiteY68" fmla="*/ 139191 h 920231"/>
              <a:gd name="connsiteX69" fmla="*/ 6080994 w 9517857"/>
              <a:gd name="connsiteY69" fmla="*/ 144813 h 920231"/>
              <a:gd name="connsiteX70" fmla="*/ 6194152 w 9517857"/>
              <a:gd name="connsiteY70" fmla="*/ 153647 h 920231"/>
              <a:gd name="connsiteX71" fmla="*/ 6281379 w 9517857"/>
              <a:gd name="connsiteY71" fmla="*/ 183501 h 920231"/>
              <a:gd name="connsiteX72" fmla="*/ 6374947 w 9517857"/>
              <a:gd name="connsiteY72" fmla="*/ 181674 h 920231"/>
              <a:gd name="connsiteX73" fmla="*/ 6448518 w 9517857"/>
              <a:gd name="connsiteY73" fmla="*/ 166253 h 920231"/>
              <a:gd name="connsiteX74" fmla="*/ 6544700 w 9517857"/>
              <a:gd name="connsiteY74" fmla="*/ 169036 h 920231"/>
              <a:gd name="connsiteX75" fmla="*/ 6648353 w 9517857"/>
              <a:gd name="connsiteY75" fmla="*/ 174125 h 920231"/>
              <a:gd name="connsiteX76" fmla="*/ 6736227 w 9517857"/>
              <a:gd name="connsiteY76" fmla="*/ 175091 h 920231"/>
              <a:gd name="connsiteX77" fmla="*/ 6977218 w 9517857"/>
              <a:gd name="connsiteY77" fmla="*/ 186164 h 920231"/>
              <a:gd name="connsiteX78" fmla="*/ 7065221 w 9517857"/>
              <a:gd name="connsiteY78" fmla="*/ 229406 h 920231"/>
              <a:gd name="connsiteX79" fmla="*/ 7358195 w 9517857"/>
              <a:gd name="connsiteY79" fmla="*/ 253615 h 920231"/>
              <a:gd name="connsiteX80" fmla="*/ 7565449 w 9517857"/>
              <a:gd name="connsiteY80" fmla="*/ 260825 h 920231"/>
              <a:gd name="connsiteX81" fmla="*/ 7599285 w 9517857"/>
              <a:gd name="connsiteY81" fmla="*/ 267896 h 920231"/>
              <a:gd name="connsiteX82" fmla="*/ 7644411 w 9517857"/>
              <a:gd name="connsiteY82" fmla="*/ 260861 h 920231"/>
              <a:gd name="connsiteX83" fmla="*/ 7825110 w 9517857"/>
              <a:gd name="connsiteY83" fmla="*/ 230984 h 920231"/>
              <a:gd name="connsiteX84" fmla="*/ 7965805 w 9517857"/>
              <a:gd name="connsiteY84" fmla="*/ 202230 h 920231"/>
              <a:gd name="connsiteX85" fmla="*/ 8147401 w 9517857"/>
              <a:gd name="connsiteY85" fmla="*/ 207492 h 920231"/>
              <a:gd name="connsiteX86" fmla="*/ 8256033 w 9517857"/>
              <a:gd name="connsiteY86" fmla="*/ 195588 h 920231"/>
              <a:gd name="connsiteX87" fmla="*/ 8410677 w 9517857"/>
              <a:gd name="connsiteY87" fmla="*/ 174042 h 920231"/>
              <a:gd name="connsiteX88" fmla="*/ 8617841 w 9517857"/>
              <a:gd name="connsiteY88" fmla="*/ 157042 h 920231"/>
              <a:gd name="connsiteX89" fmla="*/ 8715976 w 9517857"/>
              <a:gd name="connsiteY89" fmla="*/ 180249 h 920231"/>
              <a:gd name="connsiteX90" fmla="*/ 8778827 w 9517857"/>
              <a:gd name="connsiteY90" fmla="*/ 174811 h 920231"/>
              <a:gd name="connsiteX91" fmla="*/ 8840778 w 9517857"/>
              <a:gd name="connsiteY91" fmla="*/ 145024 h 920231"/>
              <a:gd name="connsiteX92" fmla="*/ 9010380 w 9517857"/>
              <a:gd name="connsiteY92" fmla="*/ 93766 h 920231"/>
              <a:gd name="connsiteX93" fmla="*/ 9110856 w 9517857"/>
              <a:gd name="connsiteY93" fmla="*/ 72872 h 920231"/>
              <a:gd name="connsiteX94" fmla="*/ 9268817 w 9517857"/>
              <a:gd name="connsiteY94" fmla="*/ 54957 h 920231"/>
              <a:gd name="connsiteX95" fmla="*/ 9316667 w 9517857"/>
              <a:gd name="connsiteY95" fmla="*/ 46922 h 920231"/>
              <a:gd name="connsiteX96" fmla="*/ 9428209 w 9517857"/>
              <a:gd name="connsiteY96" fmla="*/ 31798 h 920231"/>
              <a:gd name="connsiteX97" fmla="*/ 9488916 w 9517857"/>
              <a:gd name="connsiteY97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6423 w 9517857"/>
              <a:gd name="connsiteY4" fmla="*/ 249794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9488916 w 9517857"/>
              <a:gd name="connsiteY7" fmla="*/ 1875 h 920231"/>
              <a:gd name="connsiteX8" fmla="*/ 9517857 w 9517857"/>
              <a:gd name="connsiteY8" fmla="*/ 1887 h 920231"/>
              <a:gd name="connsiteX9" fmla="*/ 9517857 w 9517857"/>
              <a:gd name="connsiteY9" fmla="*/ 920231 h 920231"/>
              <a:gd name="connsiteX10" fmla="*/ 14604 w 9517857"/>
              <a:gd name="connsiteY10" fmla="*/ 920231 h 920231"/>
              <a:gd name="connsiteX11" fmla="*/ 12841 w 9517857"/>
              <a:gd name="connsiteY11" fmla="*/ 919638 h 920231"/>
              <a:gd name="connsiteX12" fmla="*/ 93 w 9517857"/>
              <a:gd name="connsiteY12" fmla="*/ 914346 h 920231"/>
              <a:gd name="connsiteX13" fmla="*/ 58674 w 9517857"/>
              <a:gd name="connsiteY13" fmla="*/ 892197 h 920231"/>
              <a:gd name="connsiteX14" fmla="*/ 275005 w 9517857"/>
              <a:gd name="connsiteY14" fmla="*/ 809104 h 920231"/>
              <a:gd name="connsiteX15" fmla="*/ 587824 w 9517857"/>
              <a:gd name="connsiteY15" fmla="*/ 800070 h 920231"/>
              <a:gd name="connsiteX16" fmla="*/ 727985 w 9517857"/>
              <a:gd name="connsiteY16" fmla="*/ 721701 h 920231"/>
              <a:gd name="connsiteX17" fmla="*/ 778982 w 9517857"/>
              <a:gd name="connsiteY17" fmla="*/ 712017 h 920231"/>
              <a:gd name="connsiteX18" fmla="*/ 849944 w 9517857"/>
              <a:gd name="connsiteY18" fmla="*/ 719862 h 920231"/>
              <a:gd name="connsiteX19" fmla="*/ 901402 w 9517857"/>
              <a:gd name="connsiteY19" fmla="*/ 730920 h 920231"/>
              <a:gd name="connsiteX20" fmla="*/ 930946 w 9517857"/>
              <a:gd name="connsiteY20" fmla="*/ 735921 h 920231"/>
              <a:gd name="connsiteX21" fmla="*/ 986250 w 9517857"/>
              <a:gd name="connsiteY21" fmla="*/ 715405 h 920231"/>
              <a:gd name="connsiteX22" fmla="*/ 1013752 w 9517857"/>
              <a:gd name="connsiteY22" fmla="*/ 715236 h 920231"/>
              <a:gd name="connsiteX23" fmla="*/ 1023734 w 9517857"/>
              <a:gd name="connsiteY23" fmla="*/ 720446 h 920231"/>
              <a:gd name="connsiteX24" fmla="*/ 1063207 w 9517857"/>
              <a:gd name="connsiteY24" fmla="*/ 717526 h 920231"/>
              <a:gd name="connsiteX25" fmla="*/ 1081980 w 9517857"/>
              <a:gd name="connsiteY25" fmla="*/ 740330 h 920231"/>
              <a:gd name="connsiteX26" fmla="*/ 1218120 w 9517857"/>
              <a:gd name="connsiteY26" fmla="*/ 715155 h 920231"/>
              <a:gd name="connsiteX27" fmla="*/ 1397459 w 9517857"/>
              <a:gd name="connsiteY27" fmla="*/ 693065 h 920231"/>
              <a:gd name="connsiteX28" fmla="*/ 1580688 w 9517857"/>
              <a:gd name="connsiteY28" fmla="*/ 695572 h 920231"/>
              <a:gd name="connsiteX29" fmla="*/ 1772334 w 9517857"/>
              <a:gd name="connsiteY29" fmla="*/ 712515 h 920231"/>
              <a:gd name="connsiteX30" fmla="*/ 2002561 w 9517857"/>
              <a:gd name="connsiteY30" fmla="*/ 661792 h 920231"/>
              <a:gd name="connsiteX31" fmla="*/ 2135144 w 9517857"/>
              <a:gd name="connsiteY31" fmla="*/ 638376 h 920231"/>
              <a:gd name="connsiteX32" fmla="*/ 2440292 w 9517857"/>
              <a:gd name="connsiteY32" fmla="*/ 595737 h 920231"/>
              <a:gd name="connsiteX33" fmla="*/ 2547829 w 9517857"/>
              <a:gd name="connsiteY33" fmla="*/ 568025 h 920231"/>
              <a:gd name="connsiteX34" fmla="*/ 2658055 w 9517857"/>
              <a:gd name="connsiteY34" fmla="*/ 580602 h 920231"/>
              <a:gd name="connsiteX35" fmla="*/ 2693698 w 9517857"/>
              <a:gd name="connsiteY35" fmla="*/ 561904 h 920231"/>
              <a:gd name="connsiteX36" fmla="*/ 2699673 w 9517857"/>
              <a:gd name="connsiteY36" fmla="*/ 558275 h 920231"/>
              <a:gd name="connsiteX37" fmla="*/ 2727306 w 9517857"/>
              <a:gd name="connsiteY37" fmla="*/ 552573 h 920231"/>
              <a:gd name="connsiteX38" fmla="*/ 2730451 w 9517857"/>
              <a:gd name="connsiteY38" fmla="*/ 539933 h 920231"/>
              <a:gd name="connsiteX39" fmla="*/ 2768713 w 9517857"/>
              <a:gd name="connsiteY39" fmla="*/ 523450 h 920231"/>
              <a:gd name="connsiteX40" fmla="*/ 2820868 w 9517857"/>
              <a:gd name="connsiteY40" fmla="*/ 516035 h 920231"/>
              <a:gd name="connsiteX41" fmla="*/ 3073635 w 9517857"/>
              <a:gd name="connsiteY41" fmla="*/ 493169 h 920231"/>
              <a:gd name="connsiteX42" fmla="*/ 3222071 w 9517857"/>
              <a:gd name="connsiteY42" fmla="*/ 472434 h 920231"/>
              <a:gd name="connsiteX43" fmla="*/ 3274069 w 9517857"/>
              <a:gd name="connsiteY43" fmla="*/ 453480 h 920231"/>
              <a:gd name="connsiteX44" fmla="*/ 3349632 w 9517857"/>
              <a:gd name="connsiteY44" fmla="*/ 434458 h 920231"/>
              <a:gd name="connsiteX45" fmla="*/ 3479593 w 9517857"/>
              <a:gd name="connsiteY45" fmla="*/ 392312 h 920231"/>
              <a:gd name="connsiteX46" fmla="*/ 3651428 w 9517857"/>
              <a:gd name="connsiteY46" fmla="*/ 363682 h 920231"/>
              <a:gd name="connsiteX47" fmla="*/ 3750023 w 9517857"/>
              <a:gd name="connsiteY47" fmla="*/ 372553 h 920231"/>
              <a:gd name="connsiteX48" fmla="*/ 3844133 w 9517857"/>
              <a:gd name="connsiteY48" fmla="*/ 362523 h 920231"/>
              <a:gd name="connsiteX49" fmla="*/ 3933803 w 9517857"/>
              <a:gd name="connsiteY49" fmla="*/ 359190 h 920231"/>
              <a:gd name="connsiteX50" fmla="*/ 4266740 w 9517857"/>
              <a:gd name="connsiteY50" fmla="*/ 363329 h 920231"/>
              <a:gd name="connsiteX51" fmla="*/ 4430770 w 9517857"/>
              <a:gd name="connsiteY51" fmla="*/ 344518 h 920231"/>
              <a:gd name="connsiteX52" fmla="*/ 4512664 w 9517857"/>
              <a:gd name="connsiteY52" fmla="*/ 321823 h 920231"/>
              <a:gd name="connsiteX53" fmla="*/ 4616423 w 9517857"/>
              <a:gd name="connsiteY53" fmla="*/ 292789 h 920231"/>
              <a:gd name="connsiteX54" fmla="*/ 4807816 w 9517857"/>
              <a:gd name="connsiteY54" fmla="*/ 0 h 920231"/>
              <a:gd name="connsiteX55" fmla="*/ 4826683 w 9517857"/>
              <a:gd name="connsiteY55" fmla="*/ 165317 h 920231"/>
              <a:gd name="connsiteX56" fmla="*/ 4827826 w 9517857"/>
              <a:gd name="connsiteY56" fmla="*/ 248852 h 920231"/>
              <a:gd name="connsiteX57" fmla="*/ 4892569 w 9517857"/>
              <a:gd name="connsiteY57" fmla="*/ 251808 h 920231"/>
              <a:gd name="connsiteX58" fmla="*/ 4896611 w 9517857"/>
              <a:gd name="connsiteY58" fmla="*/ 242323 h 920231"/>
              <a:gd name="connsiteX59" fmla="*/ 4917286 w 9517857"/>
              <a:gd name="connsiteY59" fmla="*/ 245534 h 920231"/>
              <a:gd name="connsiteX60" fmla="*/ 4981173 w 9517857"/>
              <a:gd name="connsiteY60" fmla="*/ 248978 h 920231"/>
              <a:gd name="connsiteX61" fmla="*/ 5060397 w 9517857"/>
              <a:gd name="connsiteY61" fmla="*/ 265563 h 920231"/>
              <a:gd name="connsiteX62" fmla="*/ 5252996 w 9517857"/>
              <a:gd name="connsiteY62" fmla="*/ 272530 h 920231"/>
              <a:gd name="connsiteX63" fmla="*/ 5358056 w 9517857"/>
              <a:gd name="connsiteY63" fmla="*/ 249123 h 920231"/>
              <a:gd name="connsiteX64" fmla="*/ 5426496 w 9517857"/>
              <a:gd name="connsiteY64" fmla="*/ 237017 h 920231"/>
              <a:gd name="connsiteX65" fmla="*/ 5497161 w 9517857"/>
              <a:gd name="connsiteY65" fmla="*/ 230683 h 920231"/>
              <a:gd name="connsiteX66" fmla="*/ 5826043 w 9517857"/>
              <a:gd name="connsiteY66" fmla="*/ 149948 h 920231"/>
              <a:gd name="connsiteX67" fmla="*/ 6013415 w 9517857"/>
              <a:gd name="connsiteY67" fmla="*/ 139191 h 920231"/>
              <a:gd name="connsiteX68" fmla="*/ 6080994 w 9517857"/>
              <a:gd name="connsiteY68" fmla="*/ 144813 h 920231"/>
              <a:gd name="connsiteX69" fmla="*/ 6194152 w 9517857"/>
              <a:gd name="connsiteY69" fmla="*/ 153647 h 920231"/>
              <a:gd name="connsiteX70" fmla="*/ 6281379 w 9517857"/>
              <a:gd name="connsiteY70" fmla="*/ 183501 h 920231"/>
              <a:gd name="connsiteX71" fmla="*/ 6374947 w 9517857"/>
              <a:gd name="connsiteY71" fmla="*/ 181674 h 920231"/>
              <a:gd name="connsiteX72" fmla="*/ 6448518 w 9517857"/>
              <a:gd name="connsiteY72" fmla="*/ 166253 h 920231"/>
              <a:gd name="connsiteX73" fmla="*/ 6544700 w 9517857"/>
              <a:gd name="connsiteY73" fmla="*/ 169036 h 920231"/>
              <a:gd name="connsiteX74" fmla="*/ 6648353 w 9517857"/>
              <a:gd name="connsiteY74" fmla="*/ 174125 h 920231"/>
              <a:gd name="connsiteX75" fmla="*/ 6736227 w 9517857"/>
              <a:gd name="connsiteY75" fmla="*/ 175091 h 920231"/>
              <a:gd name="connsiteX76" fmla="*/ 6977218 w 9517857"/>
              <a:gd name="connsiteY76" fmla="*/ 186164 h 920231"/>
              <a:gd name="connsiteX77" fmla="*/ 7065221 w 9517857"/>
              <a:gd name="connsiteY77" fmla="*/ 229406 h 920231"/>
              <a:gd name="connsiteX78" fmla="*/ 7358195 w 9517857"/>
              <a:gd name="connsiteY78" fmla="*/ 253615 h 920231"/>
              <a:gd name="connsiteX79" fmla="*/ 7565449 w 9517857"/>
              <a:gd name="connsiteY79" fmla="*/ 260825 h 920231"/>
              <a:gd name="connsiteX80" fmla="*/ 7599285 w 9517857"/>
              <a:gd name="connsiteY80" fmla="*/ 267896 h 920231"/>
              <a:gd name="connsiteX81" fmla="*/ 7644411 w 9517857"/>
              <a:gd name="connsiteY81" fmla="*/ 260861 h 920231"/>
              <a:gd name="connsiteX82" fmla="*/ 7825110 w 9517857"/>
              <a:gd name="connsiteY82" fmla="*/ 230984 h 920231"/>
              <a:gd name="connsiteX83" fmla="*/ 7965805 w 9517857"/>
              <a:gd name="connsiteY83" fmla="*/ 202230 h 920231"/>
              <a:gd name="connsiteX84" fmla="*/ 8147401 w 9517857"/>
              <a:gd name="connsiteY84" fmla="*/ 207492 h 920231"/>
              <a:gd name="connsiteX85" fmla="*/ 8256033 w 9517857"/>
              <a:gd name="connsiteY85" fmla="*/ 195588 h 920231"/>
              <a:gd name="connsiteX86" fmla="*/ 8410677 w 9517857"/>
              <a:gd name="connsiteY86" fmla="*/ 174042 h 920231"/>
              <a:gd name="connsiteX87" fmla="*/ 8617841 w 9517857"/>
              <a:gd name="connsiteY87" fmla="*/ 157042 h 920231"/>
              <a:gd name="connsiteX88" fmla="*/ 8715976 w 9517857"/>
              <a:gd name="connsiteY88" fmla="*/ 180249 h 920231"/>
              <a:gd name="connsiteX89" fmla="*/ 8778827 w 9517857"/>
              <a:gd name="connsiteY89" fmla="*/ 174811 h 920231"/>
              <a:gd name="connsiteX90" fmla="*/ 8840778 w 9517857"/>
              <a:gd name="connsiteY90" fmla="*/ 145024 h 920231"/>
              <a:gd name="connsiteX91" fmla="*/ 9010380 w 9517857"/>
              <a:gd name="connsiteY91" fmla="*/ 93766 h 920231"/>
              <a:gd name="connsiteX92" fmla="*/ 9110856 w 9517857"/>
              <a:gd name="connsiteY92" fmla="*/ 72872 h 920231"/>
              <a:gd name="connsiteX93" fmla="*/ 9268817 w 9517857"/>
              <a:gd name="connsiteY93" fmla="*/ 54957 h 920231"/>
              <a:gd name="connsiteX94" fmla="*/ 9316667 w 9517857"/>
              <a:gd name="connsiteY94" fmla="*/ 46922 h 920231"/>
              <a:gd name="connsiteX95" fmla="*/ 9428209 w 9517857"/>
              <a:gd name="connsiteY95" fmla="*/ 31798 h 920231"/>
              <a:gd name="connsiteX96" fmla="*/ 9488916 w 9517857"/>
              <a:gd name="connsiteY96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9488916 w 9517857"/>
              <a:gd name="connsiteY4" fmla="*/ 1875 h 920231"/>
              <a:gd name="connsiteX5" fmla="*/ 9517857 w 9517857"/>
              <a:gd name="connsiteY5" fmla="*/ 1887 h 920231"/>
              <a:gd name="connsiteX6" fmla="*/ 9517857 w 9517857"/>
              <a:gd name="connsiteY6" fmla="*/ 920231 h 920231"/>
              <a:gd name="connsiteX7" fmla="*/ 14604 w 9517857"/>
              <a:gd name="connsiteY7" fmla="*/ 920231 h 920231"/>
              <a:gd name="connsiteX8" fmla="*/ 12841 w 9517857"/>
              <a:gd name="connsiteY8" fmla="*/ 919638 h 920231"/>
              <a:gd name="connsiteX9" fmla="*/ 93 w 9517857"/>
              <a:gd name="connsiteY9" fmla="*/ 914346 h 920231"/>
              <a:gd name="connsiteX10" fmla="*/ 58674 w 9517857"/>
              <a:gd name="connsiteY10" fmla="*/ 892197 h 920231"/>
              <a:gd name="connsiteX11" fmla="*/ 275005 w 9517857"/>
              <a:gd name="connsiteY11" fmla="*/ 809104 h 920231"/>
              <a:gd name="connsiteX12" fmla="*/ 587824 w 9517857"/>
              <a:gd name="connsiteY12" fmla="*/ 800070 h 920231"/>
              <a:gd name="connsiteX13" fmla="*/ 727985 w 9517857"/>
              <a:gd name="connsiteY13" fmla="*/ 721701 h 920231"/>
              <a:gd name="connsiteX14" fmla="*/ 778982 w 9517857"/>
              <a:gd name="connsiteY14" fmla="*/ 712017 h 920231"/>
              <a:gd name="connsiteX15" fmla="*/ 849944 w 9517857"/>
              <a:gd name="connsiteY15" fmla="*/ 719862 h 920231"/>
              <a:gd name="connsiteX16" fmla="*/ 901402 w 9517857"/>
              <a:gd name="connsiteY16" fmla="*/ 730920 h 920231"/>
              <a:gd name="connsiteX17" fmla="*/ 930946 w 9517857"/>
              <a:gd name="connsiteY17" fmla="*/ 735921 h 920231"/>
              <a:gd name="connsiteX18" fmla="*/ 986250 w 9517857"/>
              <a:gd name="connsiteY18" fmla="*/ 715405 h 920231"/>
              <a:gd name="connsiteX19" fmla="*/ 1013752 w 9517857"/>
              <a:gd name="connsiteY19" fmla="*/ 715236 h 920231"/>
              <a:gd name="connsiteX20" fmla="*/ 1023734 w 9517857"/>
              <a:gd name="connsiteY20" fmla="*/ 720446 h 920231"/>
              <a:gd name="connsiteX21" fmla="*/ 1063207 w 9517857"/>
              <a:gd name="connsiteY21" fmla="*/ 717526 h 920231"/>
              <a:gd name="connsiteX22" fmla="*/ 1081980 w 9517857"/>
              <a:gd name="connsiteY22" fmla="*/ 740330 h 920231"/>
              <a:gd name="connsiteX23" fmla="*/ 1218120 w 9517857"/>
              <a:gd name="connsiteY23" fmla="*/ 715155 h 920231"/>
              <a:gd name="connsiteX24" fmla="*/ 1397459 w 9517857"/>
              <a:gd name="connsiteY24" fmla="*/ 693065 h 920231"/>
              <a:gd name="connsiteX25" fmla="*/ 1580688 w 9517857"/>
              <a:gd name="connsiteY25" fmla="*/ 695572 h 920231"/>
              <a:gd name="connsiteX26" fmla="*/ 1772334 w 9517857"/>
              <a:gd name="connsiteY26" fmla="*/ 712515 h 920231"/>
              <a:gd name="connsiteX27" fmla="*/ 2002561 w 9517857"/>
              <a:gd name="connsiteY27" fmla="*/ 661792 h 920231"/>
              <a:gd name="connsiteX28" fmla="*/ 2135144 w 9517857"/>
              <a:gd name="connsiteY28" fmla="*/ 638376 h 920231"/>
              <a:gd name="connsiteX29" fmla="*/ 2440292 w 9517857"/>
              <a:gd name="connsiteY29" fmla="*/ 595737 h 920231"/>
              <a:gd name="connsiteX30" fmla="*/ 2547829 w 9517857"/>
              <a:gd name="connsiteY30" fmla="*/ 568025 h 920231"/>
              <a:gd name="connsiteX31" fmla="*/ 2658055 w 9517857"/>
              <a:gd name="connsiteY31" fmla="*/ 580602 h 920231"/>
              <a:gd name="connsiteX32" fmla="*/ 2693698 w 9517857"/>
              <a:gd name="connsiteY32" fmla="*/ 561904 h 920231"/>
              <a:gd name="connsiteX33" fmla="*/ 2699673 w 9517857"/>
              <a:gd name="connsiteY33" fmla="*/ 558275 h 920231"/>
              <a:gd name="connsiteX34" fmla="*/ 2727306 w 9517857"/>
              <a:gd name="connsiteY34" fmla="*/ 552573 h 920231"/>
              <a:gd name="connsiteX35" fmla="*/ 2730451 w 9517857"/>
              <a:gd name="connsiteY35" fmla="*/ 539933 h 920231"/>
              <a:gd name="connsiteX36" fmla="*/ 2768713 w 9517857"/>
              <a:gd name="connsiteY36" fmla="*/ 523450 h 920231"/>
              <a:gd name="connsiteX37" fmla="*/ 2820868 w 9517857"/>
              <a:gd name="connsiteY37" fmla="*/ 516035 h 920231"/>
              <a:gd name="connsiteX38" fmla="*/ 3073635 w 9517857"/>
              <a:gd name="connsiteY38" fmla="*/ 493169 h 920231"/>
              <a:gd name="connsiteX39" fmla="*/ 3222071 w 9517857"/>
              <a:gd name="connsiteY39" fmla="*/ 472434 h 920231"/>
              <a:gd name="connsiteX40" fmla="*/ 3274069 w 9517857"/>
              <a:gd name="connsiteY40" fmla="*/ 453480 h 920231"/>
              <a:gd name="connsiteX41" fmla="*/ 3349632 w 9517857"/>
              <a:gd name="connsiteY41" fmla="*/ 434458 h 920231"/>
              <a:gd name="connsiteX42" fmla="*/ 3479593 w 9517857"/>
              <a:gd name="connsiteY42" fmla="*/ 392312 h 920231"/>
              <a:gd name="connsiteX43" fmla="*/ 3651428 w 9517857"/>
              <a:gd name="connsiteY43" fmla="*/ 363682 h 920231"/>
              <a:gd name="connsiteX44" fmla="*/ 3750023 w 9517857"/>
              <a:gd name="connsiteY44" fmla="*/ 372553 h 920231"/>
              <a:gd name="connsiteX45" fmla="*/ 3844133 w 9517857"/>
              <a:gd name="connsiteY45" fmla="*/ 362523 h 920231"/>
              <a:gd name="connsiteX46" fmla="*/ 3933803 w 9517857"/>
              <a:gd name="connsiteY46" fmla="*/ 359190 h 920231"/>
              <a:gd name="connsiteX47" fmla="*/ 4266740 w 9517857"/>
              <a:gd name="connsiteY47" fmla="*/ 363329 h 920231"/>
              <a:gd name="connsiteX48" fmla="*/ 4430770 w 9517857"/>
              <a:gd name="connsiteY48" fmla="*/ 344518 h 920231"/>
              <a:gd name="connsiteX49" fmla="*/ 4512664 w 9517857"/>
              <a:gd name="connsiteY49" fmla="*/ 321823 h 920231"/>
              <a:gd name="connsiteX50" fmla="*/ 4616423 w 9517857"/>
              <a:gd name="connsiteY50" fmla="*/ 292789 h 920231"/>
              <a:gd name="connsiteX51" fmla="*/ 4807816 w 9517857"/>
              <a:gd name="connsiteY51" fmla="*/ 0 h 920231"/>
              <a:gd name="connsiteX52" fmla="*/ 4826683 w 9517857"/>
              <a:gd name="connsiteY52" fmla="*/ 165317 h 920231"/>
              <a:gd name="connsiteX53" fmla="*/ 4827826 w 9517857"/>
              <a:gd name="connsiteY53" fmla="*/ 248852 h 920231"/>
              <a:gd name="connsiteX54" fmla="*/ 4892569 w 9517857"/>
              <a:gd name="connsiteY54" fmla="*/ 251808 h 920231"/>
              <a:gd name="connsiteX55" fmla="*/ 4896611 w 9517857"/>
              <a:gd name="connsiteY55" fmla="*/ 242323 h 920231"/>
              <a:gd name="connsiteX56" fmla="*/ 4917286 w 9517857"/>
              <a:gd name="connsiteY56" fmla="*/ 245534 h 920231"/>
              <a:gd name="connsiteX57" fmla="*/ 4981173 w 9517857"/>
              <a:gd name="connsiteY57" fmla="*/ 248978 h 920231"/>
              <a:gd name="connsiteX58" fmla="*/ 5060397 w 9517857"/>
              <a:gd name="connsiteY58" fmla="*/ 265563 h 920231"/>
              <a:gd name="connsiteX59" fmla="*/ 5252996 w 9517857"/>
              <a:gd name="connsiteY59" fmla="*/ 272530 h 920231"/>
              <a:gd name="connsiteX60" fmla="*/ 5358056 w 9517857"/>
              <a:gd name="connsiteY60" fmla="*/ 249123 h 920231"/>
              <a:gd name="connsiteX61" fmla="*/ 5426496 w 9517857"/>
              <a:gd name="connsiteY61" fmla="*/ 237017 h 920231"/>
              <a:gd name="connsiteX62" fmla="*/ 5497161 w 9517857"/>
              <a:gd name="connsiteY62" fmla="*/ 230683 h 920231"/>
              <a:gd name="connsiteX63" fmla="*/ 5826043 w 9517857"/>
              <a:gd name="connsiteY63" fmla="*/ 149948 h 920231"/>
              <a:gd name="connsiteX64" fmla="*/ 6013415 w 9517857"/>
              <a:gd name="connsiteY64" fmla="*/ 139191 h 920231"/>
              <a:gd name="connsiteX65" fmla="*/ 6080994 w 9517857"/>
              <a:gd name="connsiteY65" fmla="*/ 144813 h 920231"/>
              <a:gd name="connsiteX66" fmla="*/ 6194152 w 9517857"/>
              <a:gd name="connsiteY66" fmla="*/ 153647 h 920231"/>
              <a:gd name="connsiteX67" fmla="*/ 6281379 w 9517857"/>
              <a:gd name="connsiteY67" fmla="*/ 183501 h 920231"/>
              <a:gd name="connsiteX68" fmla="*/ 6374947 w 9517857"/>
              <a:gd name="connsiteY68" fmla="*/ 181674 h 920231"/>
              <a:gd name="connsiteX69" fmla="*/ 6448518 w 9517857"/>
              <a:gd name="connsiteY69" fmla="*/ 166253 h 920231"/>
              <a:gd name="connsiteX70" fmla="*/ 6544700 w 9517857"/>
              <a:gd name="connsiteY70" fmla="*/ 169036 h 920231"/>
              <a:gd name="connsiteX71" fmla="*/ 6648353 w 9517857"/>
              <a:gd name="connsiteY71" fmla="*/ 174125 h 920231"/>
              <a:gd name="connsiteX72" fmla="*/ 6736227 w 9517857"/>
              <a:gd name="connsiteY72" fmla="*/ 175091 h 920231"/>
              <a:gd name="connsiteX73" fmla="*/ 6977218 w 9517857"/>
              <a:gd name="connsiteY73" fmla="*/ 186164 h 920231"/>
              <a:gd name="connsiteX74" fmla="*/ 7065221 w 9517857"/>
              <a:gd name="connsiteY74" fmla="*/ 229406 h 920231"/>
              <a:gd name="connsiteX75" fmla="*/ 7358195 w 9517857"/>
              <a:gd name="connsiteY75" fmla="*/ 253615 h 920231"/>
              <a:gd name="connsiteX76" fmla="*/ 7565449 w 9517857"/>
              <a:gd name="connsiteY76" fmla="*/ 260825 h 920231"/>
              <a:gd name="connsiteX77" fmla="*/ 7599285 w 9517857"/>
              <a:gd name="connsiteY77" fmla="*/ 267896 h 920231"/>
              <a:gd name="connsiteX78" fmla="*/ 7644411 w 9517857"/>
              <a:gd name="connsiteY78" fmla="*/ 260861 h 920231"/>
              <a:gd name="connsiteX79" fmla="*/ 7825110 w 9517857"/>
              <a:gd name="connsiteY79" fmla="*/ 230984 h 920231"/>
              <a:gd name="connsiteX80" fmla="*/ 7965805 w 9517857"/>
              <a:gd name="connsiteY80" fmla="*/ 202230 h 920231"/>
              <a:gd name="connsiteX81" fmla="*/ 8147401 w 9517857"/>
              <a:gd name="connsiteY81" fmla="*/ 207492 h 920231"/>
              <a:gd name="connsiteX82" fmla="*/ 8256033 w 9517857"/>
              <a:gd name="connsiteY82" fmla="*/ 195588 h 920231"/>
              <a:gd name="connsiteX83" fmla="*/ 8410677 w 9517857"/>
              <a:gd name="connsiteY83" fmla="*/ 174042 h 920231"/>
              <a:gd name="connsiteX84" fmla="*/ 8617841 w 9517857"/>
              <a:gd name="connsiteY84" fmla="*/ 157042 h 920231"/>
              <a:gd name="connsiteX85" fmla="*/ 8715976 w 9517857"/>
              <a:gd name="connsiteY85" fmla="*/ 180249 h 920231"/>
              <a:gd name="connsiteX86" fmla="*/ 8778827 w 9517857"/>
              <a:gd name="connsiteY86" fmla="*/ 174811 h 920231"/>
              <a:gd name="connsiteX87" fmla="*/ 8840778 w 9517857"/>
              <a:gd name="connsiteY87" fmla="*/ 145024 h 920231"/>
              <a:gd name="connsiteX88" fmla="*/ 9010380 w 9517857"/>
              <a:gd name="connsiteY88" fmla="*/ 93766 h 920231"/>
              <a:gd name="connsiteX89" fmla="*/ 9110856 w 9517857"/>
              <a:gd name="connsiteY89" fmla="*/ 72872 h 920231"/>
              <a:gd name="connsiteX90" fmla="*/ 9268817 w 9517857"/>
              <a:gd name="connsiteY90" fmla="*/ 54957 h 920231"/>
              <a:gd name="connsiteX91" fmla="*/ 9316667 w 9517857"/>
              <a:gd name="connsiteY91" fmla="*/ 46922 h 920231"/>
              <a:gd name="connsiteX92" fmla="*/ 9428209 w 9517857"/>
              <a:gd name="connsiteY92" fmla="*/ 31798 h 920231"/>
              <a:gd name="connsiteX93" fmla="*/ 9488916 w 9517857"/>
              <a:gd name="connsiteY93" fmla="*/ 1875 h 920231"/>
              <a:gd name="connsiteX0" fmla="*/ 4687244 w 9517857"/>
              <a:gd name="connsiteY0" fmla="*/ 253173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9488916 w 9517857"/>
              <a:gd name="connsiteY3" fmla="*/ 1875 h 920231"/>
              <a:gd name="connsiteX4" fmla="*/ 9517857 w 9517857"/>
              <a:gd name="connsiteY4" fmla="*/ 1887 h 920231"/>
              <a:gd name="connsiteX5" fmla="*/ 9517857 w 9517857"/>
              <a:gd name="connsiteY5" fmla="*/ 920231 h 920231"/>
              <a:gd name="connsiteX6" fmla="*/ 14604 w 9517857"/>
              <a:gd name="connsiteY6" fmla="*/ 920231 h 920231"/>
              <a:gd name="connsiteX7" fmla="*/ 12841 w 9517857"/>
              <a:gd name="connsiteY7" fmla="*/ 919638 h 920231"/>
              <a:gd name="connsiteX8" fmla="*/ 93 w 9517857"/>
              <a:gd name="connsiteY8" fmla="*/ 914346 h 920231"/>
              <a:gd name="connsiteX9" fmla="*/ 58674 w 9517857"/>
              <a:gd name="connsiteY9" fmla="*/ 892197 h 920231"/>
              <a:gd name="connsiteX10" fmla="*/ 275005 w 9517857"/>
              <a:gd name="connsiteY10" fmla="*/ 809104 h 920231"/>
              <a:gd name="connsiteX11" fmla="*/ 587824 w 9517857"/>
              <a:gd name="connsiteY11" fmla="*/ 800070 h 920231"/>
              <a:gd name="connsiteX12" fmla="*/ 727985 w 9517857"/>
              <a:gd name="connsiteY12" fmla="*/ 721701 h 920231"/>
              <a:gd name="connsiteX13" fmla="*/ 778982 w 9517857"/>
              <a:gd name="connsiteY13" fmla="*/ 712017 h 920231"/>
              <a:gd name="connsiteX14" fmla="*/ 849944 w 9517857"/>
              <a:gd name="connsiteY14" fmla="*/ 719862 h 920231"/>
              <a:gd name="connsiteX15" fmla="*/ 901402 w 9517857"/>
              <a:gd name="connsiteY15" fmla="*/ 730920 h 920231"/>
              <a:gd name="connsiteX16" fmla="*/ 930946 w 9517857"/>
              <a:gd name="connsiteY16" fmla="*/ 735921 h 920231"/>
              <a:gd name="connsiteX17" fmla="*/ 986250 w 9517857"/>
              <a:gd name="connsiteY17" fmla="*/ 715405 h 920231"/>
              <a:gd name="connsiteX18" fmla="*/ 1013752 w 9517857"/>
              <a:gd name="connsiteY18" fmla="*/ 715236 h 920231"/>
              <a:gd name="connsiteX19" fmla="*/ 1023734 w 9517857"/>
              <a:gd name="connsiteY19" fmla="*/ 720446 h 920231"/>
              <a:gd name="connsiteX20" fmla="*/ 1063207 w 9517857"/>
              <a:gd name="connsiteY20" fmla="*/ 717526 h 920231"/>
              <a:gd name="connsiteX21" fmla="*/ 1081980 w 9517857"/>
              <a:gd name="connsiteY21" fmla="*/ 740330 h 920231"/>
              <a:gd name="connsiteX22" fmla="*/ 1218120 w 9517857"/>
              <a:gd name="connsiteY22" fmla="*/ 715155 h 920231"/>
              <a:gd name="connsiteX23" fmla="*/ 1397459 w 9517857"/>
              <a:gd name="connsiteY23" fmla="*/ 693065 h 920231"/>
              <a:gd name="connsiteX24" fmla="*/ 1580688 w 9517857"/>
              <a:gd name="connsiteY24" fmla="*/ 695572 h 920231"/>
              <a:gd name="connsiteX25" fmla="*/ 1772334 w 9517857"/>
              <a:gd name="connsiteY25" fmla="*/ 712515 h 920231"/>
              <a:gd name="connsiteX26" fmla="*/ 2002561 w 9517857"/>
              <a:gd name="connsiteY26" fmla="*/ 661792 h 920231"/>
              <a:gd name="connsiteX27" fmla="*/ 2135144 w 9517857"/>
              <a:gd name="connsiteY27" fmla="*/ 638376 h 920231"/>
              <a:gd name="connsiteX28" fmla="*/ 2440292 w 9517857"/>
              <a:gd name="connsiteY28" fmla="*/ 595737 h 920231"/>
              <a:gd name="connsiteX29" fmla="*/ 2547829 w 9517857"/>
              <a:gd name="connsiteY29" fmla="*/ 568025 h 920231"/>
              <a:gd name="connsiteX30" fmla="*/ 2658055 w 9517857"/>
              <a:gd name="connsiteY30" fmla="*/ 580602 h 920231"/>
              <a:gd name="connsiteX31" fmla="*/ 2693698 w 9517857"/>
              <a:gd name="connsiteY31" fmla="*/ 561904 h 920231"/>
              <a:gd name="connsiteX32" fmla="*/ 2699673 w 9517857"/>
              <a:gd name="connsiteY32" fmla="*/ 558275 h 920231"/>
              <a:gd name="connsiteX33" fmla="*/ 2727306 w 9517857"/>
              <a:gd name="connsiteY33" fmla="*/ 552573 h 920231"/>
              <a:gd name="connsiteX34" fmla="*/ 2730451 w 9517857"/>
              <a:gd name="connsiteY34" fmla="*/ 539933 h 920231"/>
              <a:gd name="connsiteX35" fmla="*/ 2768713 w 9517857"/>
              <a:gd name="connsiteY35" fmla="*/ 523450 h 920231"/>
              <a:gd name="connsiteX36" fmla="*/ 2820868 w 9517857"/>
              <a:gd name="connsiteY36" fmla="*/ 516035 h 920231"/>
              <a:gd name="connsiteX37" fmla="*/ 3073635 w 9517857"/>
              <a:gd name="connsiteY37" fmla="*/ 493169 h 920231"/>
              <a:gd name="connsiteX38" fmla="*/ 3222071 w 9517857"/>
              <a:gd name="connsiteY38" fmla="*/ 472434 h 920231"/>
              <a:gd name="connsiteX39" fmla="*/ 3274069 w 9517857"/>
              <a:gd name="connsiteY39" fmla="*/ 453480 h 920231"/>
              <a:gd name="connsiteX40" fmla="*/ 3349632 w 9517857"/>
              <a:gd name="connsiteY40" fmla="*/ 434458 h 920231"/>
              <a:gd name="connsiteX41" fmla="*/ 3479593 w 9517857"/>
              <a:gd name="connsiteY41" fmla="*/ 392312 h 920231"/>
              <a:gd name="connsiteX42" fmla="*/ 3651428 w 9517857"/>
              <a:gd name="connsiteY42" fmla="*/ 363682 h 920231"/>
              <a:gd name="connsiteX43" fmla="*/ 3750023 w 9517857"/>
              <a:gd name="connsiteY43" fmla="*/ 372553 h 920231"/>
              <a:gd name="connsiteX44" fmla="*/ 3844133 w 9517857"/>
              <a:gd name="connsiteY44" fmla="*/ 362523 h 920231"/>
              <a:gd name="connsiteX45" fmla="*/ 3933803 w 9517857"/>
              <a:gd name="connsiteY45" fmla="*/ 359190 h 920231"/>
              <a:gd name="connsiteX46" fmla="*/ 4266740 w 9517857"/>
              <a:gd name="connsiteY46" fmla="*/ 363329 h 920231"/>
              <a:gd name="connsiteX47" fmla="*/ 4430770 w 9517857"/>
              <a:gd name="connsiteY47" fmla="*/ 344518 h 920231"/>
              <a:gd name="connsiteX48" fmla="*/ 4512664 w 9517857"/>
              <a:gd name="connsiteY48" fmla="*/ 321823 h 920231"/>
              <a:gd name="connsiteX49" fmla="*/ 4616423 w 9517857"/>
              <a:gd name="connsiteY49" fmla="*/ 292789 h 920231"/>
              <a:gd name="connsiteX50" fmla="*/ 4807816 w 9517857"/>
              <a:gd name="connsiteY50" fmla="*/ 0 h 920231"/>
              <a:gd name="connsiteX51" fmla="*/ 4826683 w 9517857"/>
              <a:gd name="connsiteY51" fmla="*/ 165317 h 920231"/>
              <a:gd name="connsiteX52" fmla="*/ 4827826 w 9517857"/>
              <a:gd name="connsiteY52" fmla="*/ 248852 h 920231"/>
              <a:gd name="connsiteX53" fmla="*/ 4892569 w 9517857"/>
              <a:gd name="connsiteY53" fmla="*/ 251808 h 920231"/>
              <a:gd name="connsiteX54" fmla="*/ 4896611 w 9517857"/>
              <a:gd name="connsiteY54" fmla="*/ 242323 h 920231"/>
              <a:gd name="connsiteX55" fmla="*/ 4917286 w 9517857"/>
              <a:gd name="connsiteY55" fmla="*/ 245534 h 920231"/>
              <a:gd name="connsiteX56" fmla="*/ 4981173 w 9517857"/>
              <a:gd name="connsiteY56" fmla="*/ 248978 h 920231"/>
              <a:gd name="connsiteX57" fmla="*/ 5060397 w 9517857"/>
              <a:gd name="connsiteY57" fmla="*/ 265563 h 920231"/>
              <a:gd name="connsiteX58" fmla="*/ 5252996 w 9517857"/>
              <a:gd name="connsiteY58" fmla="*/ 272530 h 920231"/>
              <a:gd name="connsiteX59" fmla="*/ 5358056 w 9517857"/>
              <a:gd name="connsiteY59" fmla="*/ 249123 h 920231"/>
              <a:gd name="connsiteX60" fmla="*/ 5426496 w 9517857"/>
              <a:gd name="connsiteY60" fmla="*/ 237017 h 920231"/>
              <a:gd name="connsiteX61" fmla="*/ 5497161 w 9517857"/>
              <a:gd name="connsiteY61" fmla="*/ 230683 h 920231"/>
              <a:gd name="connsiteX62" fmla="*/ 5826043 w 9517857"/>
              <a:gd name="connsiteY62" fmla="*/ 149948 h 920231"/>
              <a:gd name="connsiteX63" fmla="*/ 6013415 w 9517857"/>
              <a:gd name="connsiteY63" fmla="*/ 139191 h 920231"/>
              <a:gd name="connsiteX64" fmla="*/ 6080994 w 9517857"/>
              <a:gd name="connsiteY64" fmla="*/ 144813 h 920231"/>
              <a:gd name="connsiteX65" fmla="*/ 6194152 w 9517857"/>
              <a:gd name="connsiteY65" fmla="*/ 153647 h 920231"/>
              <a:gd name="connsiteX66" fmla="*/ 6281379 w 9517857"/>
              <a:gd name="connsiteY66" fmla="*/ 183501 h 920231"/>
              <a:gd name="connsiteX67" fmla="*/ 6374947 w 9517857"/>
              <a:gd name="connsiteY67" fmla="*/ 181674 h 920231"/>
              <a:gd name="connsiteX68" fmla="*/ 6448518 w 9517857"/>
              <a:gd name="connsiteY68" fmla="*/ 166253 h 920231"/>
              <a:gd name="connsiteX69" fmla="*/ 6544700 w 9517857"/>
              <a:gd name="connsiteY69" fmla="*/ 169036 h 920231"/>
              <a:gd name="connsiteX70" fmla="*/ 6648353 w 9517857"/>
              <a:gd name="connsiteY70" fmla="*/ 174125 h 920231"/>
              <a:gd name="connsiteX71" fmla="*/ 6736227 w 9517857"/>
              <a:gd name="connsiteY71" fmla="*/ 175091 h 920231"/>
              <a:gd name="connsiteX72" fmla="*/ 6977218 w 9517857"/>
              <a:gd name="connsiteY72" fmla="*/ 186164 h 920231"/>
              <a:gd name="connsiteX73" fmla="*/ 7065221 w 9517857"/>
              <a:gd name="connsiteY73" fmla="*/ 229406 h 920231"/>
              <a:gd name="connsiteX74" fmla="*/ 7358195 w 9517857"/>
              <a:gd name="connsiteY74" fmla="*/ 253615 h 920231"/>
              <a:gd name="connsiteX75" fmla="*/ 7565449 w 9517857"/>
              <a:gd name="connsiteY75" fmla="*/ 260825 h 920231"/>
              <a:gd name="connsiteX76" fmla="*/ 7599285 w 9517857"/>
              <a:gd name="connsiteY76" fmla="*/ 267896 h 920231"/>
              <a:gd name="connsiteX77" fmla="*/ 7644411 w 9517857"/>
              <a:gd name="connsiteY77" fmla="*/ 260861 h 920231"/>
              <a:gd name="connsiteX78" fmla="*/ 7825110 w 9517857"/>
              <a:gd name="connsiteY78" fmla="*/ 230984 h 920231"/>
              <a:gd name="connsiteX79" fmla="*/ 7965805 w 9517857"/>
              <a:gd name="connsiteY79" fmla="*/ 202230 h 920231"/>
              <a:gd name="connsiteX80" fmla="*/ 8147401 w 9517857"/>
              <a:gd name="connsiteY80" fmla="*/ 207492 h 920231"/>
              <a:gd name="connsiteX81" fmla="*/ 8256033 w 9517857"/>
              <a:gd name="connsiteY81" fmla="*/ 195588 h 920231"/>
              <a:gd name="connsiteX82" fmla="*/ 8410677 w 9517857"/>
              <a:gd name="connsiteY82" fmla="*/ 174042 h 920231"/>
              <a:gd name="connsiteX83" fmla="*/ 8617841 w 9517857"/>
              <a:gd name="connsiteY83" fmla="*/ 157042 h 920231"/>
              <a:gd name="connsiteX84" fmla="*/ 8715976 w 9517857"/>
              <a:gd name="connsiteY84" fmla="*/ 180249 h 920231"/>
              <a:gd name="connsiteX85" fmla="*/ 8778827 w 9517857"/>
              <a:gd name="connsiteY85" fmla="*/ 174811 h 920231"/>
              <a:gd name="connsiteX86" fmla="*/ 8840778 w 9517857"/>
              <a:gd name="connsiteY86" fmla="*/ 145024 h 920231"/>
              <a:gd name="connsiteX87" fmla="*/ 9010380 w 9517857"/>
              <a:gd name="connsiteY87" fmla="*/ 93766 h 920231"/>
              <a:gd name="connsiteX88" fmla="*/ 9110856 w 9517857"/>
              <a:gd name="connsiteY88" fmla="*/ 72872 h 920231"/>
              <a:gd name="connsiteX89" fmla="*/ 9268817 w 9517857"/>
              <a:gd name="connsiteY89" fmla="*/ 54957 h 920231"/>
              <a:gd name="connsiteX90" fmla="*/ 9316667 w 9517857"/>
              <a:gd name="connsiteY90" fmla="*/ 46922 h 920231"/>
              <a:gd name="connsiteX91" fmla="*/ 9428209 w 9517857"/>
              <a:gd name="connsiteY91" fmla="*/ 31798 h 920231"/>
              <a:gd name="connsiteX92" fmla="*/ 9488916 w 9517857"/>
              <a:gd name="connsiteY92" fmla="*/ 1875 h 920231"/>
              <a:gd name="connsiteX0" fmla="*/ 9488916 w 9517857"/>
              <a:gd name="connsiteY0" fmla="*/ 1875 h 920231"/>
              <a:gd name="connsiteX1" fmla="*/ 9517857 w 9517857"/>
              <a:gd name="connsiteY1" fmla="*/ 1887 h 920231"/>
              <a:gd name="connsiteX2" fmla="*/ 9517857 w 9517857"/>
              <a:gd name="connsiteY2" fmla="*/ 920231 h 920231"/>
              <a:gd name="connsiteX3" fmla="*/ 14604 w 9517857"/>
              <a:gd name="connsiteY3" fmla="*/ 920231 h 920231"/>
              <a:gd name="connsiteX4" fmla="*/ 12841 w 9517857"/>
              <a:gd name="connsiteY4" fmla="*/ 919638 h 920231"/>
              <a:gd name="connsiteX5" fmla="*/ 93 w 9517857"/>
              <a:gd name="connsiteY5" fmla="*/ 914346 h 920231"/>
              <a:gd name="connsiteX6" fmla="*/ 58674 w 9517857"/>
              <a:gd name="connsiteY6" fmla="*/ 892197 h 920231"/>
              <a:gd name="connsiteX7" fmla="*/ 275005 w 9517857"/>
              <a:gd name="connsiteY7" fmla="*/ 809104 h 920231"/>
              <a:gd name="connsiteX8" fmla="*/ 587824 w 9517857"/>
              <a:gd name="connsiteY8" fmla="*/ 800070 h 920231"/>
              <a:gd name="connsiteX9" fmla="*/ 727985 w 9517857"/>
              <a:gd name="connsiteY9" fmla="*/ 721701 h 920231"/>
              <a:gd name="connsiteX10" fmla="*/ 778982 w 9517857"/>
              <a:gd name="connsiteY10" fmla="*/ 712017 h 920231"/>
              <a:gd name="connsiteX11" fmla="*/ 849944 w 9517857"/>
              <a:gd name="connsiteY11" fmla="*/ 719862 h 920231"/>
              <a:gd name="connsiteX12" fmla="*/ 901402 w 9517857"/>
              <a:gd name="connsiteY12" fmla="*/ 730920 h 920231"/>
              <a:gd name="connsiteX13" fmla="*/ 930946 w 9517857"/>
              <a:gd name="connsiteY13" fmla="*/ 735921 h 920231"/>
              <a:gd name="connsiteX14" fmla="*/ 986250 w 9517857"/>
              <a:gd name="connsiteY14" fmla="*/ 715405 h 920231"/>
              <a:gd name="connsiteX15" fmla="*/ 1013752 w 9517857"/>
              <a:gd name="connsiteY15" fmla="*/ 715236 h 920231"/>
              <a:gd name="connsiteX16" fmla="*/ 1023734 w 9517857"/>
              <a:gd name="connsiteY16" fmla="*/ 720446 h 920231"/>
              <a:gd name="connsiteX17" fmla="*/ 1063207 w 9517857"/>
              <a:gd name="connsiteY17" fmla="*/ 717526 h 920231"/>
              <a:gd name="connsiteX18" fmla="*/ 1081980 w 9517857"/>
              <a:gd name="connsiteY18" fmla="*/ 740330 h 920231"/>
              <a:gd name="connsiteX19" fmla="*/ 1218120 w 9517857"/>
              <a:gd name="connsiteY19" fmla="*/ 715155 h 920231"/>
              <a:gd name="connsiteX20" fmla="*/ 1397459 w 9517857"/>
              <a:gd name="connsiteY20" fmla="*/ 693065 h 920231"/>
              <a:gd name="connsiteX21" fmla="*/ 1580688 w 9517857"/>
              <a:gd name="connsiteY21" fmla="*/ 695572 h 920231"/>
              <a:gd name="connsiteX22" fmla="*/ 1772334 w 9517857"/>
              <a:gd name="connsiteY22" fmla="*/ 712515 h 920231"/>
              <a:gd name="connsiteX23" fmla="*/ 2002561 w 9517857"/>
              <a:gd name="connsiteY23" fmla="*/ 661792 h 920231"/>
              <a:gd name="connsiteX24" fmla="*/ 2135144 w 9517857"/>
              <a:gd name="connsiteY24" fmla="*/ 638376 h 920231"/>
              <a:gd name="connsiteX25" fmla="*/ 2440292 w 9517857"/>
              <a:gd name="connsiteY25" fmla="*/ 595737 h 920231"/>
              <a:gd name="connsiteX26" fmla="*/ 2547829 w 9517857"/>
              <a:gd name="connsiteY26" fmla="*/ 568025 h 920231"/>
              <a:gd name="connsiteX27" fmla="*/ 2658055 w 9517857"/>
              <a:gd name="connsiteY27" fmla="*/ 580602 h 920231"/>
              <a:gd name="connsiteX28" fmla="*/ 2693698 w 9517857"/>
              <a:gd name="connsiteY28" fmla="*/ 561904 h 920231"/>
              <a:gd name="connsiteX29" fmla="*/ 2699673 w 9517857"/>
              <a:gd name="connsiteY29" fmla="*/ 558275 h 920231"/>
              <a:gd name="connsiteX30" fmla="*/ 2727306 w 9517857"/>
              <a:gd name="connsiteY30" fmla="*/ 552573 h 920231"/>
              <a:gd name="connsiteX31" fmla="*/ 2730451 w 9517857"/>
              <a:gd name="connsiteY31" fmla="*/ 539933 h 920231"/>
              <a:gd name="connsiteX32" fmla="*/ 2768713 w 9517857"/>
              <a:gd name="connsiteY32" fmla="*/ 523450 h 920231"/>
              <a:gd name="connsiteX33" fmla="*/ 2820868 w 9517857"/>
              <a:gd name="connsiteY33" fmla="*/ 516035 h 920231"/>
              <a:gd name="connsiteX34" fmla="*/ 3073635 w 9517857"/>
              <a:gd name="connsiteY34" fmla="*/ 493169 h 920231"/>
              <a:gd name="connsiteX35" fmla="*/ 3222071 w 9517857"/>
              <a:gd name="connsiteY35" fmla="*/ 472434 h 920231"/>
              <a:gd name="connsiteX36" fmla="*/ 3274069 w 9517857"/>
              <a:gd name="connsiteY36" fmla="*/ 453480 h 920231"/>
              <a:gd name="connsiteX37" fmla="*/ 3349632 w 9517857"/>
              <a:gd name="connsiteY37" fmla="*/ 434458 h 920231"/>
              <a:gd name="connsiteX38" fmla="*/ 3479593 w 9517857"/>
              <a:gd name="connsiteY38" fmla="*/ 392312 h 920231"/>
              <a:gd name="connsiteX39" fmla="*/ 3651428 w 9517857"/>
              <a:gd name="connsiteY39" fmla="*/ 363682 h 920231"/>
              <a:gd name="connsiteX40" fmla="*/ 3750023 w 9517857"/>
              <a:gd name="connsiteY40" fmla="*/ 372553 h 920231"/>
              <a:gd name="connsiteX41" fmla="*/ 3844133 w 9517857"/>
              <a:gd name="connsiteY41" fmla="*/ 362523 h 920231"/>
              <a:gd name="connsiteX42" fmla="*/ 3933803 w 9517857"/>
              <a:gd name="connsiteY42" fmla="*/ 359190 h 920231"/>
              <a:gd name="connsiteX43" fmla="*/ 4266740 w 9517857"/>
              <a:gd name="connsiteY43" fmla="*/ 363329 h 920231"/>
              <a:gd name="connsiteX44" fmla="*/ 4430770 w 9517857"/>
              <a:gd name="connsiteY44" fmla="*/ 344518 h 920231"/>
              <a:gd name="connsiteX45" fmla="*/ 4512664 w 9517857"/>
              <a:gd name="connsiteY45" fmla="*/ 321823 h 920231"/>
              <a:gd name="connsiteX46" fmla="*/ 4616423 w 9517857"/>
              <a:gd name="connsiteY46" fmla="*/ 292789 h 920231"/>
              <a:gd name="connsiteX47" fmla="*/ 4807816 w 9517857"/>
              <a:gd name="connsiteY47" fmla="*/ 0 h 920231"/>
              <a:gd name="connsiteX48" fmla="*/ 4826683 w 9517857"/>
              <a:gd name="connsiteY48" fmla="*/ 165317 h 920231"/>
              <a:gd name="connsiteX49" fmla="*/ 4827826 w 9517857"/>
              <a:gd name="connsiteY49" fmla="*/ 248852 h 920231"/>
              <a:gd name="connsiteX50" fmla="*/ 4892569 w 9517857"/>
              <a:gd name="connsiteY50" fmla="*/ 251808 h 920231"/>
              <a:gd name="connsiteX51" fmla="*/ 4896611 w 9517857"/>
              <a:gd name="connsiteY51" fmla="*/ 242323 h 920231"/>
              <a:gd name="connsiteX52" fmla="*/ 4917286 w 9517857"/>
              <a:gd name="connsiteY52" fmla="*/ 245534 h 920231"/>
              <a:gd name="connsiteX53" fmla="*/ 4981173 w 9517857"/>
              <a:gd name="connsiteY53" fmla="*/ 248978 h 920231"/>
              <a:gd name="connsiteX54" fmla="*/ 5060397 w 9517857"/>
              <a:gd name="connsiteY54" fmla="*/ 265563 h 920231"/>
              <a:gd name="connsiteX55" fmla="*/ 5252996 w 9517857"/>
              <a:gd name="connsiteY55" fmla="*/ 272530 h 920231"/>
              <a:gd name="connsiteX56" fmla="*/ 5358056 w 9517857"/>
              <a:gd name="connsiteY56" fmla="*/ 249123 h 920231"/>
              <a:gd name="connsiteX57" fmla="*/ 5426496 w 9517857"/>
              <a:gd name="connsiteY57" fmla="*/ 237017 h 920231"/>
              <a:gd name="connsiteX58" fmla="*/ 5497161 w 9517857"/>
              <a:gd name="connsiteY58" fmla="*/ 230683 h 920231"/>
              <a:gd name="connsiteX59" fmla="*/ 5826043 w 9517857"/>
              <a:gd name="connsiteY59" fmla="*/ 149948 h 920231"/>
              <a:gd name="connsiteX60" fmla="*/ 6013415 w 9517857"/>
              <a:gd name="connsiteY60" fmla="*/ 139191 h 920231"/>
              <a:gd name="connsiteX61" fmla="*/ 6080994 w 9517857"/>
              <a:gd name="connsiteY61" fmla="*/ 144813 h 920231"/>
              <a:gd name="connsiteX62" fmla="*/ 6194152 w 9517857"/>
              <a:gd name="connsiteY62" fmla="*/ 153647 h 920231"/>
              <a:gd name="connsiteX63" fmla="*/ 6281379 w 9517857"/>
              <a:gd name="connsiteY63" fmla="*/ 183501 h 920231"/>
              <a:gd name="connsiteX64" fmla="*/ 6374947 w 9517857"/>
              <a:gd name="connsiteY64" fmla="*/ 181674 h 920231"/>
              <a:gd name="connsiteX65" fmla="*/ 6448518 w 9517857"/>
              <a:gd name="connsiteY65" fmla="*/ 166253 h 920231"/>
              <a:gd name="connsiteX66" fmla="*/ 6544700 w 9517857"/>
              <a:gd name="connsiteY66" fmla="*/ 169036 h 920231"/>
              <a:gd name="connsiteX67" fmla="*/ 6648353 w 9517857"/>
              <a:gd name="connsiteY67" fmla="*/ 174125 h 920231"/>
              <a:gd name="connsiteX68" fmla="*/ 6736227 w 9517857"/>
              <a:gd name="connsiteY68" fmla="*/ 175091 h 920231"/>
              <a:gd name="connsiteX69" fmla="*/ 6977218 w 9517857"/>
              <a:gd name="connsiteY69" fmla="*/ 186164 h 920231"/>
              <a:gd name="connsiteX70" fmla="*/ 7065221 w 9517857"/>
              <a:gd name="connsiteY70" fmla="*/ 229406 h 920231"/>
              <a:gd name="connsiteX71" fmla="*/ 7358195 w 9517857"/>
              <a:gd name="connsiteY71" fmla="*/ 253615 h 920231"/>
              <a:gd name="connsiteX72" fmla="*/ 7565449 w 9517857"/>
              <a:gd name="connsiteY72" fmla="*/ 260825 h 920231"/>
              <a:gd name="connsiteX73" fmla="*/ 7599285 w 9517857"/>
              <a:gd name="connsiteY73" fmla="*/ 267896 h 920231"/>
              <a:gd name="connsiteX74" fmla="*/ 7644411 w 9517857"/>
              <a:gd name="connsiteY74" fmla="*/ 260861 h 920231"/>
              <a:gd name="connsiteX75" fmla="*/ 7825110 w 9517857"/>
              <a:gd name="connsiteY75" fmla="*/ 230984 h 920231"/>
              <a:gd name="connsiteX76" fmla="*/ 7965805 w 9517857"/>
              <a:gd name="connsiteY76" fmla="*/ 202230 h 920231"/>
              <a:gd name="connsiteX77" fmla="*/ 8147401 w 9517857"/>
              <a:gd name="connsiteY77" fmla="*/ 207492 h 920231"/>
              <a:gd name="connsiteX78" fmla="*/ 8256033 w 9517857"/>
              <a:gd name="connsiteY78" fmla="*/ 195588 h 920231"/>
              <a:gd name="connsiteX79" fmla="*/ 8410677 w 9517857"/>
              <a:gd name="connsiteY79" fmla="*/ 174042 h 920231"/>
              <a:gd name="connsiteX80" fmla="*/ 8617841 w 9517857"/>
              <a:gd name="connsiteY80" fmla="*/ 157042 h 920231"/>
              <a:gd name="connsiteX81" fmla="*/ 8715976 w 9517857"/>
              <a:gd name="connsiteY81" fmla="*/ 180249 h 920231"/>
              <a:gd name="connsiteX82" fmla="*/ 8778827 w 9517857"/>
              <a:gd name="connsiteY82" fmla="*/ 174811 h 920231"/>
              <a:gd name="connsiteX83" fmla="*/ 8840778 w 9517857"/>
              <a:gd name="connsiteY83" fmla="*/ 145024 h 920231"/>
              <a:gd name="connsiteX84" fmla="*/ 9010380 w 9517857"/>
              <a:gd name="connsiteY84" fmla="*/ 93766 h 920231"/>
              <a:gd name="connsiteX85" fmla="*/ 9110856 w 9517857"/>
              <a:gd name="connsiteY85" fmla="*/ 72872 h 920231"/>
              <a:gd name="connsiteX86" fmla="*/ 9268817 w 9517857"/>
              <a:gd name="connsiteY86" fmla="*/ 54957 h 920231"/>
              <a:gd name="connsiteX87" fmla="*/ 9316667 w 9517857"/>
              <a:gd name="connsiteY87" fmla="*/ 46922 h 920231"/>
              <a:gd name="connsiteX88" fmla="*/ 9428209 w 9517857"/>
              <a:gd name="connsiteY88" fmla="*/ 31798 h 920231"/>
              <a:gd name="connsiteX89" fmla="*/ 9488916 w 9517857"/>
              <a:gd name="connsiteY89" fmla="*/ 1875 h 920231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826683 w 9517857"/>
              <a:gd name="connsiteY48" fmla="*/ 163442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750023 w 9517857"/>
              <a:gd name="connsiteY39" fmla="*/ 370678 h 918356"/>
              <a:gd name="connsiteX40" fmla="*/ 3844133 w 9517857"/>
              <a:gd name="connsiteY40" fmla="*/ 360648 h 918356"/>
              <a:gd name="connsiteX41" fmla="*/ 3933803 w 9517857"/>
              <a:gd name="connsiteY41" fmla="*/ 357315 h 918356"/>
              <a:gd name="connsiteX42" fmla="*/ 4266740 w 9517857"/>
              <a:gd name="connsiteY42" fmla="*/ 361454 h 918356"/>
              <a:gd name="connsiteX43" fmla="*/ 4430770 w 9517857"/>
              <a:gd name="connsiteY43" fmla="*/ 342643 h 918356"/>
              <a:gd name="connsiteX44" fmla="*/ 4512664 w 9517857"/>
              <a:gd name="connsiteY44" fmla="*/ 319948 h 918356"/>
              <a:gd name="connsiteX45" fmla="*/ 4616423 w 9517857"/>
              <a:gd name="connsiteY45" fmla="*/ 290914 h 918356"/>
              <a:gd name="connsiteX46" fmla="*/ 4689163 w 9517857"/>
              <a:gd name="connsiteY46" fmla="*/ 272812 h 918356"/>
              <a:gd name="connsiteX47" fmla="*/ 4783273 w 9517857"/>
              <a:gd name="connsiteY47" fmla="*/ 248463 h 918356"/>
              <a:gd name="connsiteX48" fmla="*/ 4836507 w 9517857"/>
              <a:gd name="connsiteY48" fmla="*/ 256788 h 918356"/>
              <a:gd name="connsiteX49" fmla="*/ 4892569 w 9517857"/>
              <a:gd name="connsiteY49" fmla="*/ 249933 h 918356"/>
              <a:gd name="connsiteX50" fmla="*/ 4896611 w 9517857"/>
              <a:gd name="connsiteY50" fmla="*/ 240448 h 918356"/>
              <a:gd name="connsiteX51" fmla="*/ 4917286 w 9517857"/>
              <a:gd name="connsiteY51" fmla="*/ 243659 h 918356"/>
              <a:gd name="connsiteX52" fmla="*/ 4981173 w 9517857"/>
              <a:gd name="connsiteY52" fmla="*/ 247103 h 918356"/>
              <a:gd name="connsiteX53" fmla="*/ 5060397 w 9517857"/>
              <a:gd name="connsiteY53" fmla="*/ 263688 h 918356"/>
              <a:gd name="connsiteX54" fmla="*/ 5252996 w 9517857"/>
              <a:gd name="connsiteY54" fmla="*/ 270655 h 918356"/>
              <a:gd name="connsiteX55" fmla="*/ 5358056 w 9517857"/>
              <a:gd name="connsiteY55" fmla="*/ 247248 h 918356"/>
              <a:gd name="connsiteX56" fmla="*/ 5426496 w 9517857"/>
              <a:gd name="connsiteY56" fmla="*/ 235142 h 918356"/>
              <a:gd name="connsiteX57" fmla="*/ 5497161 w 9517857"/>
              <a:gd name="connsiteY57" fmla="*/ 228808 h 918356"/>
              <a:gd name="connsiteX58" fmla="*/ 5826043 w 9517857"/>
              <a:gd name="connsiteY58" fmla="*/ 148073 h 918356"/>
              <a:gd name="connsiteX59" fmla="*/ 6007627 w 9517857"/>
              <a:gd name="connsiteY59" fmla="*/ 147126 h 918356"/>
              <a:gd name="connsiteX60" fmla="*/ 6080994 w 9517857"/>
              <a:gd name="connsiteY60" fmla="*/ 142938 h 918356"/>
              <a:gd name="connsiteX61" fmla="*/ 6194152 w 9517857"/>
              <a:gd name="connsiteY61" fmla="*/ 151772 h 918356"/>
              <a:gd name="connsiteX62" fmla="*/ 6281379 w 9517857"/>
              <a:gd name="connsiteY62" fmla="*/ 181626 h 918356"/>
              <a:gd name="connsiteX63" fmla="*/ 6489033 w 9517857"/>
              <a:gd name="connsiteY63" fmla="*/ 167648 h 918356"/>
              <a:gd name="connsiteX64" fmla="*/ 6544700 w 9517857"/>
              <a:gd name="connsiteY64" fmla="*/ 167161 h 918356"/>
              <a:gd name="connsiteX65" fmla="*/ 6648353 w 9517857"/>
              <a:gd name="connsiteY65" fmla="*/ 172250 h 918356"/>
              <a:gd name="connsiteX66" fmla="*/ 6736227 w 9517857"/>
              <a:gd name="connsiteY66" fmla="*/ 173216 h 918356"/>
              <a:gd name="connsiteX67" fmla="*/ 6977218 w 9517857"/>
              <a:gd name="connsiteY67" fmla="*/ 184289 h 918356"/>
              <a:gd name="connsiteX68" fmla="*/ 7065221 w 9517857"/>
              <a:gd name="connsiteY68" fmla="*/ 227531 h 918356"/>
              <a:gd name="connsiteX69" fmla="*/ 7358195 w 9517857"/>
              <a:gd name="connsiteY69" fmla="*/ 251740 h 918356"/>
              <a:gd name="connsiteX70" fmla="*/ 7565449 w 9517857"/>
              <a:gd name="connsiteY70" fmla="*/ 258950 h 918356"/>
              <a:gd name="connsiteX71" fmla="*/ 7599285 w 9517857"/>
              <a:gd name="connsiteY71" fmla="*/ 266021 h 918356"/>
              <a:gd name="connsiteX72" fmla="*/ 7644411 w 9517857"/>
              <a:gd name="connsiteY72" fmla="*/ 258986 h 918356"/>
              <a:gd name="connsiteX73" fmla="*/ 7825110 w 9517857"/>
              <a:gd name="connsiteY73" fmla="*/ 229109 h 918356"/>
              <a:gd name="connsiteX74" fmla="*/ 7965805 w 9517857"/>
              <a:gd name="connsiteY74" fmla="*/ 200355 h 918356"/>
              <a:gd name="connsiteX75" fmla="*/ 8147401 w 9517857"/>
              <a:gd name="connsiteY75" fmla="*/ 205617 h 918356"/>
              <a:gd name="connsiteX76" fmla="*/ 8256033 w 9517857"/>
              <a:gd name="connsiteY76" fmla="*/ 193713 h 918356"/>
              <a:gd name="connsiteX77" fmla="*/ 8410677 w 9517857"/>
              <a:gd name="connsiteY77" fmla="*/ 172167 h 918356"/>
              <a:gd name="connsiteX78" fmla="*/ 8617841 w 9517857"/>
              <a:gd name="connsiteY78" fmla="*/ 155167 h 918356"/>
              <a:gd name="connsiteX79" fmla="*/ 8715976 w 9517857"/>
              <a:gd name="connsiteY79" fmla="*/ 178374 h 918356"/>
              <a:gd name="connsiteX80" fmla="*/ 8778827 w 9517857"/>
              <a:gd name="connsiteY80" fmla="*/ 172936 h 918356"/>
              <a:gd name="connsiteX81" fmla="*/ 8855248 w 9517857"/>
              <a:gd name="connsiteY81" fmla="*/ 143149 h 918356"/>
              <a:gd name="connsiteX82" fmla="*/ 9010380 w 9517857"/>
              <a:gd name="connsiteY82" fmla="*/ 91891 h 918356"/>
              <a:gd name="connsiteX83" fmla="*/ 9110856 w 9517857"/>
              <a:gd name="connsiteY83" fmla="*/ 70997 h 918356"/>
              <a:gd name="connsiteX84" fmla="*/ 9268817 w 9517857"/>
              <a:gd name="connsiteY84" fmla="*/ 53082 h 918356"/>
              <a:gd name="connsiteX85" fmla="*/ 9316667 w 9517857"/>
              <a:gd name="connsiteY85" fmla="*/ 45047 h 918356"/>
              <a:gd name="connsiteX86" fmla="*/ 9428209 w 9517857"/>
              <a:gd name="connsiteY86" fmla="*/ 29923 h 918356"/>
              <a:gd name="connsiteX87" fmla="*/ 9488916 w 9517857"/>
              <a:gd name="connsiteY8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844133 w 9517857"/>
              <a:gd name="connsiteY39" fmla="*/ 360648 h 918356"/>
              <a:gd name="connsiteX40" fmla="*/ 3933803 w 9517857"/>
              <a:gd name="connsiteY40" fmla="*/ 357315 h 918356"/>
              <a:gd name="connsiteX41" fmla="*/ 4266740 w 9517857"/>
              <a:gd name="connsiteY41" fmla="*/ 361454 h 918356"/>
              <a:gd name="connsiteX42" fmla="*/ 4430770 w 9517857"/>
              <a:gd name="connsiteY42" fmla="*/ 342643 h 918356"/>
              <a:gd name="connsiteX43" fmla="*/ 4512664 w 9517857"/>
              <a:gd name="connsiteY43" fmla="*/ 319948 h 918356"/>
              <a:gd name="connsiteX44" fmla="*/ 4616423 w 9517857"/>
              <a:gd name="connsiteY44" fmla="*/ 290914 h 918356"/>
              <a:gd name="connsiteX45" fmla="*/ 4689163 w 9517857"/>
              <a:gd name="connsiteY45" fmla="*/ 272812 h 918356"/>
              <a:gd name="connsiteX46" fmla="*/ 4783273 w 9517857"/>
              <a:gd name="connsiteY46" fmla="*/ 248463 h 918356"/>
              <a:gd name="connsiteX47" fmla="*/ 4836507 w 9517857"/>
              <a:gd name="connsiteY47" fmla="*/ 256788 h 918356"/>
              <a:gd name="connsiteX48" fmla="*/ 4892569 w 9517857"/>
              <a:gd name="connsiteY48" fmla="*/ 249933 h 918356"/>
              <a:gd name="connsiteX49" fmla="*/ 4896611 w 9517857"/>
              <a:gd name="connsiteY49" fmla="*/ 240448 h 918356"/>
              <a:gd name="connsiteX50" fmla="*/ 4917286 w 9517857"/>
              <a:gd name="connsiteY50" fmla="*/ 243659 h 918356"/>
              <a:gd name="connsiteX51" fmla="*/ 4981173 w 9517857"/>
              <a:gd name="connsiteY51" fmla="*/ 247103 h 918356"/>
              <a:gd name="connsiteX52" fmla="*/ 5060397 w 9517857"/>
              <a:gd name="connsiteY52" fmla="*/ 263688 h 918356"/>
              <a:gd name="connsiteX53" fmla="*/ 5252996 w 9517857"/>
              <a:gd name="connsiteY53" fmla="*/ 270655 h 918356"/>
              <a:gd name="connsiteX54" fmla="*/ 5358056 w 9517857"/>
              <a:gd name="connsiteY54" fmla="*/ 247248 h 918356"/>
              <a:gd name="connsiteX55" fmla="*/ 5426496 w 9517857"/>
              <a:gd name="connsiteY55" fmla="*/ 235142 h 918356"/>
              <a:gd name="connsiteX56" fmla="*/ 5497161 w 9517857"/>
              <a:gd name="connsiteY56" fmla="*/ 228808 h 918356"/>
              <a:gd name="connsiteX57" fmla="*/ 5826043 w 9517857"/>
              <a:gd name="connsiteY57" fmla="*/ 148073 h 918356"/>
              <a:gd name="connsiteX58" fmla="*/ 6007627 w 9517857"/>
              <a:gd name="connsiteY58" fmla="*/ 147126 h 918356"/>
              <a:gd name="connsiteX59" fmla="*/ 6080994 w 9517857"/>
              <a:gd name="connsiteY59" fmla="*/ 142938 h 918356"/>
              <a:gd name="connsiteX60" fmla="*/ 6194152 w 9517857"/>
              <a:gd name="connsiteY60" fmla="*/ 151772 h 918356"/>
              <a:gd name="connsiteX61" fmla="*/ 6281379 w 9517857"/>
              <a:gd name="connsiteY61" fmla="*/ 181626 h 918356"/>
              <a:gd name="connsiteX62" fmla="*/ 6489033 w 9517857"/>
              <a:gd name="connsiteY62" fmla="*/ 167648 h 918356"/>
              <a:gd name="connsiteX63" fmla="*/ 6544700 w 9517857"/>
              <a:gd name="connsiteY63" fmla="*/ 167161 h 918356"/>
              <a:gd name="connsiteX64" fmla="*/ 6648353 w 9517857"/>
              <a:gd name="connsiteY64" fmla="*/ 172250 h 918356"/>
              <a:gd name="connsiteX65" fmla="*/ 6736227 w 9517857"/>
              <a:gd name="connsiteY65" fmla="*/ 173216 h 918356"/>
              <a:gd name="connsiteX66" fmla="*/ 6977218 w 9517857"/>
              <a:gd name="connsiteY66" fmla="*/ 184289 h 918356"/>
              <a:gd name="connsiteX67" fmla="*/ 7065221 w 9517857"/>
              <a:gd name="connsiteY67" fmla="*/ 227531 h 918356"/>
              <a:gd name="connsiteX68" fmla="*/ 7358195 w 9517857"/>
              <a:gd name="connsiteY68" fmla="*/ 251740 h 918356"/>
              <a:gd name="connsiteX69" fmla="*/ 7565449 w 9517857"/>
              <a:gd name="connsiteY69" fmla="*/ 258950 h 918356"/>
              <a:gd name="connsiteX70" fmla="*/ 7599285 w 9517857"/>
              <a:gd name="connsiteY70" fmla="*/ 266021 h 918356"/>
              <a:gd name="connsiteX71" fmla="*/ 7644411 w 9517857"/>
              <a:gd name="connsiteY71" fmla="*/ 258986 h 918356"/>
              <a:gd name="connsiteX72" fmla="*/ 7825110 w 9517857"/>
              <a:gd name="connsiteY72" fmla="*/ 229109 h 918356"/>
              <a:gd name="connsiteX73" fmla="*/ 7965805 w 9517857"/>
              <a:gd name="connsiteY73" fmla="*/ 200355 h 918356"/>
              <a:gd name="connsiteX74" fmla="*/ 8147401 w 9517857"/>
              <a:gd name="connsiteY74" fmla="*/ 205617 h 918356"/>
              <a:gd name="connsiteX75" fmla="*/ 8256033 w 9517857"/>
              <a:gd name="connsiteY75" fmla="*/ 193713 h 918356"/>
              <a:gd name="connsiteX76" fmla="*/ 8410677 w 9517857"/>
              <a:gd name="connsiteY76" fmla="*/ 172167 h 918356"/>
              <a:gd name="connsiteX77" fmla="*/ 8617841 w 9517857"/>
              <a:gd name="connsiteY77" fmla="*/ 155167 h 918356"/>
              <a:gd name="connsiteX78" fmla="*/ 8715976 w 9517857"/>
              <a:gd name="connsiteY78" fmla="*/ 178374 h 918356"/>
              <a:gd name="connsiteX79" fmla="*/ 8778827 w 9517857"/>
              <a:gd name="connsiteY79" fmla="*/ 172936 h 918356"/>
              <a:gd name="connsiteX80" fmla="*/ 8855248 w 9517857"/>
              <a:gd name="connsiteY80" fmla="*/ 143149 h 918356"/>
              <a:gd name="connsiteX81" fmla="*/ 9010380 w 9517857"/>
              <a:gd name="connsiteY81" fmla="*/ 91891 h 918356"/>
              <a:gd name="connsiteX82" fmla="*/ 9110856 w 9517857"/>
              <a:gd name="connsiteY82" fmla="*/ 70997 h 918356"/>
              <a:gd name="connsiteX83" fmla="*/ 9268817 w 9517857"/>
              <a:gd name="connsiteY83" fmla="*/ 53082 h 918356"/>
              <a:gd name="connsiteX84" fmla="*/ 9316667 w 9517857"/>
              <a:gd name="connsiteY84" fmla="*/ 45047 h 918356"/>
              <a:gd name="connsiteX85" fmla="*/ 9428209 w 9517857"/>
              <a:gd name="connsiteY85" fmla="*/ 29923 h 918356"/>
              <a:gd name="connsiteX86" fmla="*/ 9488916 w 9517857"/>
              <a:gd name="connsiteY8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78982 w 9517857"/>
              <a:gd name="connsiteY9" fmla="*/ 710142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142754 w 9517857"/>
              <a:gd name="connsiteY17" fmla="*/ 725374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02561 w 9517857"/>
              <a:gd name="connsiteY21" fmla="*/ 659917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2820868 w 9517857"/>
              <a:gd name="connsiteY28" fmla="*/ 514160 h 918356"/>
              <a:gd name="connsiteX29" fmla="*/ 3073635 w 9517857"/>
              <a:gd name="connsiteY29" fmla="*/ 491294 h 918356"/>
              <a:gd name="connsiteX30" fmla="*/ 3222071 w 9517857"/>
              <a:gd name="connsiteY30" fmla="*/ 470559 h 918356"/>
              <a:gd name="connsiteX31" fmla="*/ 3274069 w 9517857"/>
              <a:gd name="connsiteY31" fmla="*/ 451605 h 918356"/>
              <a:gd name="connsiteX32" fmla="*/ 3349632 w 9517857"/>
              <a:gd name="connsiteY32" fmla="*/ 432583 h 918356"/>
              <a:gd name="connsiteX33" fmla="*/ 3479593 w 9517857"/>
              <a:gd name="connsiteY33" fmla="*/ 390437 h 918356"/>
              <a:gd name="connsiteX34" fmla="*/ 3651428 w 9517857"/>
              <a:gd name="connsiteY34" fmla="*/ 361807 h 918356"/>
              <a:gd name="connsiteX35" fmla="*/ 3844133 w 9517857"/>
              <a:gd name="connsiteY35" fmla="*/ 360648 h 918356"/>
              <a:gd name="connsiteX36" fmla="*/ 3933803 w 9517857"/>
              <a:gd name="connsiteY36" fmla="*/ 357315 h 918356"/>
              <a:gd name="connsiteX37" fmla="*/ 4266740 w 9517857"/>
              <a:gd name="connsiteY37" fmla="*/ 361454 h 918356"/>
              <a:gd name="connsiteX38" fmla="*/ 4430770 w 9517857"/>
              <a:gd name="connsiteY38" fmla="*/ 342643 h 918356"/>
              <a:gd name="connsiteX39" fmla="*/ 4512664 w 9517857"/>
              <a:gd name="connsiteY39" fmla="*/ 319948 h 918356"/>
              <a:gd name="connsiteX40" fmla="*/ 4616423 w 9517857"/>
              <a:gd name="connsiteY40" fmla="*/ 290914 h 918356"/>
              <a:gd name="connsiteX41" fmla="*/ 4689163 w 9517857"/>
              <a:gd name="connsiteY41" fmla="*/ 272812 h 918356"/>
              <a:gd name="connsiteX42" fmla="*/ 4783273 w 9517857"/>
              <a:gd name="connsiteY42" fmla="*/ 248463 h 918356"/>
              <a:gd name="connsiteX43" fmla="*/ 4836507 w 9517857"/>
              <a:gd name="connsiteY43" fmla="*/ 256788 h 918356"/>
              <a:gd name="connsiteX44" fmla="*/ 4892569 w 9517857"/>
              <a:gd name="connsiteY44" fmla="*/ 249933 h 918356"/>
              <a:gd name="connsiteX45" fmla="*/ 4896611 w 9517857"/>
              <a:gd name="connsiteY45" fmla="*/ 240448 h 918356"/>
              <a:gd name="connsiteX46" fmla="*/ 4917286 w 9517857"/>
              <a:gd name="connsiteY46" fmla="*/ 243659 h 918356"/>
              <a:gd name="connsiteX47" fmla="*/ 4981173 w 9517857"/>
              <a:gd name="connsiteY47" fmla="*/ 247103 h 918356"/>
              <a:gd name="connsiteX48" fmla="*/ 5060397 w 9517857"/>
              <a:gd name="connsiteY48" fmla="*/ 263688 h 918356"/>
              <a:gd name="connsiteX49" fmla="*/ 5252996 w 9517857"/>
              <a:gd name="connsiteY49" fmla="*/ 270655 h 918356"/>
              <a:gd name="connsiteX50" fmla="*/ 5358056 w 9517857"/>
              <a:gd name="connsiteY50" fmla="*/ 247248 h 918356"/>
              <a:gd name="connsiteX51" fmla="*/ 5426496 w 9517857"/>
              <a:gd name="connsiteY51" fmla="*/ 235142 h 918356"/>
              <a:gd name="connsiteX52" fmla="*/ 5497161 w 9517857"/>
              <a:gd name="connsiteY52" fmla="*/ 228808 h 918356"/>
              <a:gd name="connsiteX53" fmla="*/ 5826043 w 9517857"/>
              <a:gd name="connsiteY53" fmla="*/ 148073 h 918356"/>
              <a:gd name="connsiteX54" fmla="*/ 6007627 w 9517857"/>
              <a:gd name="connsiteY54" fmla="*/ 147126 h 918356"/>
              <a:gd name="connsiteX55" fmla="*/ 6080994 w 9517857"/>
              <a:gd name="connsiteY55" fmla="*/ 142938 h 918356"/>
              <a:gd name="connsiteX56" fmla="*/ 6194152 w 9517857"/>
              <a:gd name="connsiteY56" fmla="*/ 151772 h 918356"/>
              <a:gd name="connsiteX57" fmla="*/ 6281379 w 9517857"/>
              <a:gd name="connsiteY57" fmla="*/ 181626 h 918356"/>
              <a:gd name="connsiteX58" fmla="*/ 6489033 w 9517857"/>
              <a:gd name="connsiteY58" fmla="*/ 167648 h 918356"/>
              <a:gd name="connsiteX59" fmla="*/ 6544700 w 9517857"/>
              <a:gd name="connsiteY59" fmla="*/ 167161 h 918356"/>
              <a:gd name="connsiteX60" fmla="*/ 6648353 w 9517857"/>
              <a:gd name="connsiteY60" fmla="*/ 172250 h 918356"/>
              <a:gd name="connsiteX61" fmla="*/ 6736227 w 9517857"/>
              <a:gd name="connsiteY61" fmla="*/ 173216 h 918356"/>
              <a:gd name="connsiteX62" fmla="*/ 6977218 w 9517857"/>
              <a:gd name="connsiteY62" fmla="*/ 184289 h 918356"/>
              <a:gd name="connsiteX63" fmla="*/ 7065221 w 9517857"/>
              <a:gd name="connsiteY63" fmla="*/ 227531 h 918356"/>
              <a:gd name="connsiteX64" fmla="*/ 7358195 w 9517857"/>
              <a:gd name="connsiteY64" fmla="*/ 251740 h 918356"/>
              <a:gd name="connsiteX65" fmla="*/ 7565449 w 9517857"/>
              <a:gd name="connsiteY65" fmla="*/ 258950 h 918356"/>
              <a:gd name="connsiteX66" fmla="*/ 7599285 w 9517857"/>
              <a:gd name="connsiteY66" fmla="*/ 266021 h 918356"/>
              <a:gd name="connsiteX67" fmla="*/ 7644411 w 9517857"/>
              <a:gd name="connsiteY67" fmla="*/ 258986 h 918356"/>
              <a:gd name="connsiteX68" fmla="*/ 7825110 w 9517857"/>
              <a:gd name="connsiteY68" fmla="*/ 229109 h 918356"/>
              <a:gd name="connsiteX69" fmla="*/ 7965805 w 9517857"/>
              <a:gd name="connsiteY69" fmla="*/ 200355 h 918356"/>
              <a:gd name="connsiteX70" fmla="*/ 8147401 w 9517857"/>
              <a:gd name="connsiteY70" fmla="*/ 205617 h 918356"/>
              <a:gd name="connsiteX71" fmla="*/ 8256033 w 9517857"/>
              <a:gd name="connsiteY71" fmla="*/ 193713 h 918356"/>
              <a:gd name="connsiteX72" fmla="*/ 8410677 w 9517857"/>
              <a:gd name="connsiteY72" fmla="*/ 172167 h 918356"/>
              <a:gd name="connsiteX73" fmla="*/ 8614948 w 9517857"/>
              <a:gd name="connsiteY73" fmla="*/ 168247 h 918356"/>
              <a:gd name="connsiteX74" fmla="*/ 8715976 w 9517857"/>
              <a:gd name="connsiteY74" fmla="*/ 178374 h 918356"/>
              <a:gd name="connsiteX75" fmla="*/ 8778827 w 9517857"/>
              <a:gd name="connsiteY75" fmla="*/ 172936 h 918356"/>
              <a:gd name="connsiteX76" fmla="*/ 8855248 w 9517857"/>
              <a:gd name="connsiteY76" fmla="*/ 143149 h 918356"/>
              <a:gd name="connsiteX77" fmla="*/ 9010380 w 9517857"/>
              <a:gd name="connsiteY77" fmla="*/ 91891 h 918356"/>
              <a:gd name="connsiteX78" fmla="*/ 9110856 w 9517857"/>
              <a:gd name="connsiteY78" fmla="*/ 70997 h 918356"/>
              <a:gd name="connsiteX79" fmla="*/ 9268817 w 9517857"/>
              <a:gd name="connsiteY79" fmla="*/ 53082 h 918356"/>
              <a:gd name="connsiteX80" fmla="*/ 9316667 w 9517857"/>
              <a:gd name="connsiteY80" fmla="*/ 45047 h 918356"/>
              <a:gd name="connsiteX81" fmla="*/ 9428209 w 9517857"/>
              <a:gd name="connsiteY81" fmla="*/ 29923 h 918356"/>
              <a:gd name="connsiteX82" fmla="*/ 9488916 w 9517857"/>
              <a:gd name="connsiteY8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727306 w 9517857"/>
              <a:gd name="connsiteY26" fmla="*/ 550698 h 918356"/>
              <a:gd name="connsiteX27" fmla="*/ 3073635 w 9517857"/>
              <a:gd name="connsiteY27" fmla="*/ 491294 h 918356"/>
              <a:gd name="connsiteX28" fmla="*/ 3222071 w 9517857"/>
              <a:gd name="connsiteY28" fmla="*/ 470559 h 918356"/>
              <a:gd name="connsiteX29" fmla="*/ 3274069 w 9517857"/>
              <a:gd name="connsiteY29" fmla="*/ 451605 h 918356"/>
              <a:gd name="connsiteX30" fmla="*/ 3349632 w 9517857"/>
              <a:gd name="connsiteY30" fmla="*/ 432583 h 918356"/>
              <a:gd name="connsiteX31" fmla="*/ 3479593 w 9517857"/>
              <a:gd name="connsiteY31" fmla="*/ 390437 h 918356"/>
              <a:gd name="connsiteX32" fmla="*/ 3651428 w 9517857"/>
              <a:gd name="connsiteY32" fmla="*/ 361807 h 918356"/>
              <a:gd name="connsiteX33" fmla="*/ 3844133 w 9517857"/>
              <a:gd name="connsiteY33" fmla="*/ 360648 h 918356"/>
              <a:gd name="connsiteX34" fmla="*/ 3933803 w 9517857"/>
              <a:gd name="connsiteY34" fmla="*/ 357315 h 918356"/>
              <a:gd name="connsiteX35" fmla="*/ 4266740 w 9517857"/>
              <a:gd name="connsiteY35" fmla="*/ 361454 h 918356"/>
              <a:gd name="connsiteX36" fmla="*/ 4430770 w 9517857"/>
              <a:gd name="connsiteY36" fmla="*/ 342643 h 918356"/>
              <a:gd name="connsiteX37" fmla="*/ 4512664 w 9517857"/>
              <a:gd name="connsiteY37" fmla="*/ 319948 h 918356"/>
              <a:gd name="connsiteX38" fmla="*/ 4616423 w 9517857"/>
              <a:gd name="connsiteY38" fmla="*/ 290914 h 918356"/>
              <a:gd name="connsiteX39" fmla="*/ 4689163 w 9517857"/>
              <a:gd name="connsiteY39" fmla="*/ 272812 h 918356"/>
              <a:gd name="connsiteX40" fmla="*/ 4783273 w 9517857"/>
              <a:gd name="connsiteY40" fmla="*/ 248463 h 918356"/>
              <a:gd name="connsiteX41" fmla="*/ 4836507 w 9517857"/>
              <a:gd name="connsiteY41" fmla="*/ 256788 h 918356"/>
              <a:gd name="connsiteX42" fmla="*/ 4892569 w 9517857"/>
              <a:gd name="connsiteY42" fmla="*/ 249933 h 918356"/>
              <a:gd name="connsiteX43" fmla="*/ 4896611 w 9517857"/>
              <a:gd name="connsiteY43" fmla="*/ 240448 h 918356"/>
              <a:gd name="connsiteX44" fmla="*/ 4917286 w 9517857"/>
              <a:gd name="connsiteY44" fmla="*/ 243659 h 918356"/>
              <a:gd name="connsiteX45" fmla="*/ 4981173 w 9517857"/>
              <a:gd name="connsiteY45" fmla="*/ 247103 h 918356"/>
              <a:gd name="connsiteX46" fmla="*/ 5060397 w 9517857"/>
              <a:gd name="connsiteY46" fmla="*/ 263688 h 918356"/>
              <a:gd name="connsiteX47" fmla="*/ 5252996 w 9517857"/>
              <a:gd name="connsiteY47" fmla="*/ 270655 h 918356"/>
              <a:gd name="connsiteX48" fmla="*/ 5358056 w 9517857"/>
              <a:gd name="connsiteY48" fmla="*/ 247248 h 918356"/>
              <a:gd name="connsiteX49" fmla="*/ 5426496 w 9517857"/>
              <a:gd name="connsiteY49" fmla="*/ 235142 h 918356"/>
              <a:gd name="connsiteX50" fmla="*/ 5497161 w 9517857"/>
              <a:gd name="connsiteY50" fmla="*/ 228808 h 918356"/>
              <a:gd name="connsiteX51" fmla="*/ 5826043 w 9517857"/>
              <a:gd name="connsiteY51" fmla="*/ 148073 h 918356"/>
              <a:gd name="connsiteX52" fmla="*/ 6007627 w 9517857"/>
              <a:gd name="connsiteY52" fmla="*/ 147126 h 918356"/>
              <a:gd name="connsiteX53" fmla="*/ 6080994 w 9517857"/>
              <a:gd name="connsiteY53" fmla="*/ 142938 h 918356"/>
              <a:gd name="connsiteX54" fmla="*/ 6194152 w 9517857"/>
              <a:gd name="connsiteY54" fmla="*/ 151772 h 918356"/>
              <a:gd name="connsiteX55" fmla="*/ 6281379 w 9517857"/>
              <a:gd name="connsiteY55" fmla="*/ 181626 h 918356"/>
              <a:gd name="connsiteX56" fmla="*/ 6489033 w 9517857"/>
              <a:gd name="connsiteY56" fmla="*/ 167648 h 918356"/>
              <a:gd name="connsiteX57" fmla="*/ 6544700 w 9517857"/>
              <a:gd name="connsiteY57" fmla="*/ 167161 h 918356"/>
              <a:gd name="connsiteX58" fmla="*/ 6648353 w 9517857"/>
              <a:gd name="connsiteY58" fmla="*/ 172250 h 918356"/>
              <a:gd name="connsiteX59" fmla="*/ 6736227 w 9517857"/>
              <a:gd name="connsiteY59" fmla="*/ 173216 h 918356"/>
              <a:gd name="connsiteX60" fmla="*/ 6977218 w 9517857"/>
              <a:gd name="connsiteY60" fmla="*/ 184289 h 918356"/>
              <a:gd name="connsiteX61" fmla="*/ 7065221 w 9517857"/>
              <a:gd name="connsiteY61" fmla="*/ 227531 h 918356"/>
              <a:gd name="connsiteX62" fmla="*/ 7358195 w 9517857"/>
              <a:gd name="connsiteY62" fmla="*/ 251740 h 918356"/>
              <a:gd name="connsiteX63" fmla="*/ 7565449 w 9517857"/>
              <a:gd name="connsiteY63" fmla="*/ 258950 h 918356"/>
              <a:gd name="connsiteX64" fmla="*/ 7599285 w 9517857"/>
              <a:gd name="connsiteY64" fmla="*/ 266021 h 918356"/>
              <a:gd name="connsiteX65" fmla="*/ 7644411 w 9517857"/>
              <a:gd name="connsiteY65" fmla="*/ 258986 h 918356"/>
              <a:gd name="connsiteX66" fmla="*/ 7825110 w 9517857"/>
              <a:gd name="connsiteY66" fmla="*/ 229109 h 918356"/>
              <a:gd name="connsiteX67" fmla="*/ 7965805 w 9517857"/>
              <a:gd name="connsiteY67" fmla="*/ 200355 h 918356"/>
              <a:gd name="connsiteX68" fmla="*/ 8147401 w 9517857"/>
              <a:gd name="connsiteY68" fmla="*/ 205617 h 918356"/>
              <a:gd name="connsiteX69" fmla="*/ 8256033 w 9517857"/>
              <a:gd name="connsiteY69" fmla="*/ 193713 h 918356"/>
              <a:gd name="connsiteX70" fmla="*/ 8410677 w 9517857"/>
              <a:gd name="connsiteY70" fmla="*/ 172167 h 918356"/>
              <a:gd name="connsiteX71" fmla="*/ 8614948 w 9517857"/>
              <a:gd name="connsiteY71" fmla="*/ 168247 h 918356"/>
              <a:gd name="connsiteX72" fmla="*/ 8715976 w 9517857"/>
              <a:gd name="connsiteY72" fmla="*/ 178374 h 918356"/>
              <a:gd name="connsiteX73" fmla="*/ 8778827 w 9517857"/>
              <a:gd name="connsiteY73" fmla="*/ 172936 h 918356"/>
              <a:gd name="connsiteX74" fmla="*/ 8855248 w 9517857"/>
              <a:gd name="connsiteY74" fmla="*/ 143149 h 918356"/>
              <a:gd name="connsiteX75" fmla="*/ 9010380 w 9517857"/>
              <a:gd name="connsiteY75" fmla="*/ 91891 h 918356"/>
              <a:gd name="connsiteX76" fmla="*/ 9110856 w 9517857"/>
              <a:gd name="connsiteY76" fmla="*/ 70997 h 918356"/>
              <a:gd name="connsiteX77" fmla="*/ 9268817 w 9517857"/>
              <a:gd name="connsiteY77" fmla="*/ 53082 h 918356"/>
              <a:gd name="connsiteX78" fmla="*/ 9316667 w 9517857"/>
              <a:gd name="connsiteY78" fmla="*/ 45047 h 918356"/>
              <a:gd name="connsiteX79" fmla="*/ 9428209 w 9517857"/>
              <a:gd name="connsiteY79" fmla="*/ 29923 h 918356"/>
              <a:gd name="connsiteX80" fmla="*/ 9488916 w 9517857"/>
              <a:gd name="connsiteY8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080994 w 9517857"/>
              <a:gd name="connsiteY52" fmla="*/ 142938 h 918356"/>
              <a:gd name="connsiteX53" fmla="*/ 6194152 w 9517857"/>
              <a:gd name="connsiteY53" fmla="*/ 151772 h 918356"/>
              <a:gd name="connsiteX54" fmla="*/ 6281379 w 9517857"/>
              <a:gd name="connsiteY54" fmla="*/ 181626 h 918356"/>
              <a:gd name="connsiteX55" fmla="*/ 6489033 w 9517857"/>
              <a:gd name="connsiteY55" fmla="*/ 167648 h 918356"/>
              <a:gd name="connsiteX56" fmla="*/ 6544700 w 9517857"/>
              <a:gd name="connsiteY56" fmla="*/ 167161 h 918356"/>
              <a:gd name="connsiteX57" fmla="*/ 6648353 w 9517857"/>
              <a:gd name="connsiteY57" fmla="*/ 172250 h 918356"/>
              <a:gd name="connsiteX58" fmla="*/ 6736227 w 9517857"/>
              <a:gd name="connsiteY58" fmla="*/ 173216 h 918356"/>
              <a:gd name="connsiteX59" fmla="*/ 6977218 w 9517857"/>
              <a:gd name="connsiteY59" fmla="*/ 184289 h 918356"/>
              <a:gd name="connsiteX60" fmla="*/ 7065221 w 9517857"/>
              <a:gd name="connsiteY60" fmla="*/ 227531 h 918356"/>
              <a:gd name="connsiteX61" fmla="*/ 7358195 w 9517857"/>
              <a:gd name="connsiteY61" fmla="*/ 251740 h 918356"/>
              <a:gd name="connsiteX62" fmla="*/ 7565449 w 9517857"/>
              <a:gd name="connsiteY62" fmla="*/ 258950 h 918356"/>
              <a:gd name="connsiteX63" fmla="*/ 7599285 w 9517857"/>
              <a:gd name="connsiteY63" fmla="*/ 266021 h 918356"/>
              <a:gd name="connsiteX64" fmla="*/ 7644411 w 9517857"/>
              <a:gd name="connsiteY64" fmla="*/ 258986 h 918356"/>
              <a:gd name="connsiteX65" fmla="*/ 7825110 w 9517857"/>
              <a:gd name="connsiteY65" fmla="*/ 229109 h 918356"/>
              <a:gd name="connsiteX66" fmla="*/ 7965805 w 9517857"/>
              <a:gd name="connsiteY66" fmla="*/ 200355 h 918356"/>
              <a:gd name="connsiteX67" fmla="*/ 8147401 w 9517857"/>
              <a:gd name="connsiteY67" fmla="*/ 205617 h 918356"/>
              <a:gd name="connsiteX68" fmla="*/ 8256033 w 9517857"/>
              <a:gd name="connsiteY68" fmla="*/ 193713 h 918356"/>
              <a:gd name="connsiteX69" fmla="*/ 8410677 w 9517857"/>
              <a:gd name="connsiteY69" fmla="*/ 172167 h 918356"/>
              <a:gd name="connsiteX70" fmla="*/ 8614948 w 9517857"/>
              <a:gd name="connsiteY70" fmla="*/ 168247 h 918356"/>
              <a:gd name="connsiteX71" fmla="*/ 8715976 w 9517857"/>
              <a:gd name="connsiteY71" fmla="*/ 178374 h 918356"/>
              <a:gd name="connsiteX72" fmla="*/ 8778827 w 9517857"/>
              <a:gd name="connsiteY72" fmla="*/ 172936 h 918356"/>
              <a:gd name="connsiteX73" fmla="*/ 8855248 w 9517857"/>
              <a:gd name="connsiteY73" fmla="*/ 143149 h 918356"/>
              <a:gd name="connsiteX74" fmla="*/ 9010380 w 9517857"/>
              <a:gd name="connsiteY74" fmla="*/ 91891 h 918356"/>
              <a:gd name="connsiteX75" fmla="*/ 9110856 w 9517857"/>
              <a:gd name="connsiteY75" fmla="*/ 70997 h 918356"/>
              <a:gd name="connsiteX76" fmla="*/ 9268817 w 9517857"/>
              <a:gd name="connsiteY76" fmla="*/ 53082 h 918356"/>
              <a:gd name="connsiteX77" fmla="*/ 9316667 w 9517857"/>
              <a:gd name="connsiteY77" fmla="*/ 45047 h 918356"/>
              <a:gd name="connsiteX78" fmla="*/ 9428209 w 9517857"/>
              <a:gd name="connsiteY78" fmla="*/ 29923 h 918356"/>
              <a:gd name="connsiteX79" fmla="*/ 9488916 w 9517857"/>
              <a:gd name="connsiteY7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410677 w 9517857"/>
              <a:gd name="connsiteY68" fmla="*/ 172167 h 918356"/>
              <a:gd name="connsiteX69" fmla="*/ 8614948 w 9517857"/>
              <a:gd name="connsiteY69" fmla="*/ 168247 h 918356"/>
              <a:gd name="connsiteX70" fmla="*/ 8715976 w 9517857"/>
              <a:gd name="connsiteY70" fmla="*/ 178374 h 918356"/>
              <a:gd name="connsiteX71" fmla="*/ 8778827 w 9517857"/>
              <a:gd name="connsiteY71" fmla="*/ 172936 h 918356"/>
              <a:gd name="connsiteX72" fmla="*/ 8855248 w 9517857"/>
              <a:gd name="connsiteY72" fmla="*/ 143149 h 918356"/>
              <a:gd name="connsiteX73" fmla="*/ 9010380 w 9517857"/>
              <a:gd name="connsiteY73" fmla="*/ 91891 h 918356"/>
              <a:gd name="connsiteX74" fmla="*/ 9110856 w 9517857"/>
              <a:gd name="connsiteY74" fmla="*/ 70997 h 918356"/>
              <a:gd name="connsiteX75" fmla="*/ 9268817 w 9517857"/>
              <a:gd name="connsiteY75" fmla="*/ 53082 h 918356"/>
              <a:gd name="connsiteX76" fmla="*/ 9316667 w 9517857"/>
              <a:gd name="connsiteY76" fmla="*/ 45047 h 918356"/>
              <a:gd name="connsiteX77" fmla="*/ 9428209 w 9517857"/>
              <a:gd name="connsiteY77" fmla="*/ 29923 h 918356"/>
              <a:gd name="connsiteX78" fmla="*/ 9488916 w 9517857"/>
              <a:gd name="connsiteY7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896611 w 9517857"/>
              <a:gd name="connsiteY40" fmla="*/ 240448 h 918356"/>
              <a:gd name="connsiteX41" fmla="*/ 4917286 w 9517857"/>
              <a:gd name="connsiteY41" fmla="*/ 243659 h 918356"/>
              <a:gd name="connsiteX42" fmla="*/ 4981173 w 9517857"/>
              <a:gd name="connsiteY42" fmla="*/ 247103 h 918356"/>
              <a:gd name="connsiteX43" fmla="*/ 5060397 w 9517857"/>
              <a:gd name="connsiteY43" fmla="*/ 263688 h 918356"/>
              <a:gd name="connsiteX44" fmla="*/ 5252996 w 9517857"/>
              <a:gd name="connsiteY44" fmla="*/ 270655 h 918356"/>
              <a:gd name="connsiteX45" fmla="*/ 5358056 w 9517857"/>
              <a:gd name="connsiteY45" fmla="*/ 247248 h 918356"/>
              <a:gd name="connsiteX46" fmla="*/ 5426496 w 9517857"/>
              <a:gd name="connsiteY46" fmla="*/ 235142 h 918356"/>
              <a:gd name="connsiteX47" fmla="*/ 5497161 w 9517857"/>
              <a:gd name="connsiteY47" fmla="*/ 228808 h 918356"/>
              <a:gd name="connsiteX48" fmla="*/ 5826043 w 9517857"/>
              <a:gd name="connsiteY48" fmla="*/ 148073 h 918356"/>
              <a:gd name="connsiteX49" fmla="*/ 6007627 w 9517857"/>
              <a:gd name="connsiteY49" fmla="*/ 147126 h 918356"/>
              <a:gd name="connsiteX50" fmla="*/ 6194152 w 9517857"/>
              <a:gd name="connsiteY50" fmla="*/ 151772 h 918356"/>
              <a:gd name="connsiteX51" fmla="*/ 6281379 w 9517857"/>
              <a:gd name="connsiteY51" fmla="*/ 181626 h 918356"/>
              <a:gd name="connsiteX52" fmla="*/ 6489033 w 9517857"/>
              <a:gd name="connsiteY52" fmla="*/ 167648 h 918356"/>
              <a:gd name="connsiteX53" fmla="*/ 6544700 w 9517857"/>
              <a:gd name="connsiteY53" fmla="*/ 167161 h 918356"/>
              <a:gd name="connsiteX54" fmla="*/ 6648353 w 9517857"/>
              <a:gd name="connsiteY54" fmla="*/ 172250 h 918356"/>
              <a:gd name="connsiteX55" fmla="*/ 6736227 w 9517857"/>
              <a:gd name="connsiteY55" fmla="*/ 173216 h 918356"/>
              <a:gd name="connsiteX56" fmla="*/ 6977218 w 9517857"/>
              <a:gd name="connsiteY56" fmla="*/ 184289 h 918356"/>
              <a:gd name="connsiteX57" fmla="*/ 7065221 w 9517857"/>
              <a:gd name="connsiteY57" fmla="*/ 227531 h 918356"/>
              <a:gd name="connsiteX58" fmla="*/ 7358195 w 9517857"/>
              <a:gd name="connsiteY58" fmla="*/ 251740 h 918356"/>
              <a:gd name="connsiteX59" fmla="*/ 7565449 w 9517857"/>
              <a:gd name="connsiteY59" fmla="*/ 258950 h 918356"/>
              <a:gd name="connsiteX60" fmla="*/ 7599285 w 9517857"/>
              <a:gd name="connsiteY60" fmla="*/ 266021 h 918356"/>
              <a:gd name="connsiteX61" fmla="*/ 7644411 w 9517857"/>
              <a:gd name="connsiteY61" fmla="*/ 258986 h 918356"/>
              <a:gd name="connsiteX62" fmla="*/ 7965805 w 9517857"/>
              <a:gd name="connsiteY62" fmla="*/ 200355 h 918356"/>
              <a:gd name="connsiteX63" fmla="*/ 8147401 w 9517857"/>
              <a:gd name="connsiteY63" fmla="*/ 205617 h 918356"/>
              <a:gd name="connsiteX64" fmla="*/ 8256033 w 9517857"/>
              <a:gd name="connsiteY64" fmla="*/ 193713 h 918356"/>
              <a:gd name="connsiteX65" fmla="*/ 8614948 w 9517857"/>
              <a:gd name="connsiteY65" fmla="*/ 168247 h 918356"/>
              <a:gd name="connsiteX66" fmla="*/ 8715976 w 9517857"/>
              <a:gd name="connsiteY66" fmla="*/ 178374 h 918356"/>
              <a:gd name="connsiteX67" fmla="*/ 8778827 w 9517857"/>
              <a:gd name="connsiteY67" fmla="*/ 172936 h 918356"/>
              <a:gd name="connsiteX68" fmla="*/ 8855248 w 9517857"/>
              <a:gd name="connsiteY68" fmla="*/ 143149 h 918356"/>
              <a:gd name="connsiteX69" fmla="*/ 9010380 w 9517857"/>
              <a:gd name="connsiteY69" fmla="*/ 91891 h 918356"/>
              <a:gd name="connsiteX70" fmla="*/ 9110856 w 9517857"/>
              <a:gd name="connsiteY70" fmla="*/ 70997 h 918356"/>
              <a:gd name="connsiteX71" fmla="*/ 9268817 w 9517857"/>
              <a:gd name="connsiteY71" fmla="*/ 53082 h 918356"/>
              <a:gd name="connsiteX72" fmla="*/ 9316667 w 9517857"/>
              <a:gd name="connsiteY72" fmla="*/ 45047 h 918356"/>
              <a:gd name="connsiteX73" fmla="*/ 9428209 w 9517857"/>
              <a:gd name="connsiteY73" fmla="*/ 29923 h 918356"/>
              <a:gd name="connsiteX74" fmla="*/ 9488916 w 9517857"/>
              <a:gd name="connsiteY7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917286 w 9517857"/>
              <a:gd name="connsiteY40" fmla="*/ 243659 h 918356"/>
              <a:gd name="connsiteX41" fmla="*/ 4981173 w 9517857"/>
              <a:gd name="connsiteY41" fmla="*/ 247103 h 918356"/>
              <a:gd name="connsiteX42" fmla="*/ 5060397 w 9517857"/>
              <a:gd name="connsiteY42" fmla="*/ 263688 h 918356"/>
              <a:gd name="connsiteX43" fmla="*/ 5252996 w 9517857"/>
              <a:gd name="connsiteY43" fmla="*/ 270655 h 918356"/>
              <a:gd name="connsiteX44" fmla="*/ 5358056 w 9517857"/>
              <a:gd name="connsiteY44" fmla="*/ 247248 h 918356"/>
              <a:gd name="connsiteX45" fmla="*/ 5426496 w 9517857"/>
              <a:gd name="connsiteY45" fmla="*/ 235142 h 918356"/>
              <a:gd name="connsiteX46" fmla="*/ 5497161 w 9517857"/>
              <a:gd name="connsiteY46" fmla="*/ 228808 h 918356"/>
              <a:gd name="connsiteX47" fmla="*/ 5826043 w 9517857"/>
              <a:gd name="connsiteY47" fmla="*/ 148073 h 918356"/>
              <a:gd name="connsiteX48" fmla="*/ 6007627 w 9517857"/>
              <a:gd name="connsiteY48" fmla="*/ 147126 h 918356"/>
              <a:gd name="connsiteX49" fmla="*/ 6194152 w 9517857"/>
              <a:gd name="connsiteY49" fmla="*/ 151772 h 918356"/>
              <a:gd name="connsiteX50" fmla="*/ 6281379 w 9517857"/>
              <a:gd name="connsiteY50" fmla="*/ 181626 h 918356"/>
              <a:gd name="connsiteX51" fmla="*/ 6489033 w 9517857"/>
              <a:gd name="connsiteY51" fmla="*/ 167648 h 918356"/>
              <a:gd name="connsiteX52" fmla="*/ 6544700 w 9517857"/>
              <a:gd name="connsiteY52" fmla="*/ 167161 h 918356"/>
              <a:gd name="connsiteX53" fmla="*/ 6648353 w 9517857"/>
              <a:gd name="connsiteY53" fmla="*/ 172250 h 918356"/>
              <a:gd name="connsiteX54" fmla="*/ 6736227 w 9517857"/>
              <a:gd name="connsiteY54" fmla="*/ 173216 h 918356"/>
              <a:gd name="connsiteX55" fmla="*/ 6977218 w 9517857"/>
              <a:gd name="connsiteY55" fmla="*/ 184289 h 918356"/>
              <a:gd name="connsiteX56" fmla="*/ 7065221 w 9517857"/>
              <a:gd name="connsiteY56" fmla="*/ 227531 h 918356"/>
              <a:gd name="connsiteX57" fmla="*/ 7358195 w 9517857"/>
              <a:gd name="connsiteY57" fmla="*/ 251740 h 918356"/>
              <a:gd name="connsiteX58" fmla="*/ 7565449 w 9517857"/>
              <a:gd name="connsiteY58" fmla="*/ 258950 h 918356"/>
              <a:gd name="connsiteX59" fmla="*/ 7599285 w 9517857"/>
              <a:gd name="connsiteY59" fmla="*/ 266021 h 918356"/>
              <a:gd name="connsiteX60" fmla="*/ 7644411 w 9517857"/>
              <a:gd name="connsiteY60" fmla="*/ 258986 h 918356"/>
              <a:gd name="connsiteX61" fmla="*/ 7965805 w 9517857"/>
              <a:gd name="connsiteY61" fmla="*/ 200355 h 918356"/>
              <a:gd name="connsiteX62" fmla="*/ 8147401 w 9517857"/>
              <a:gd name="connsiteY62" fmla="*/ 205617 h 918356"/>
              <a:gd name="connsiteX63" fmla="*/ 8256033 w 9517857"/>
              <a:gd name="connsiteY63" fmla="*/ 193713 h 918356"/>
              <a:gd name="connsiteX64" fmla="*/ 8614948 w 9517857"/>
              <a:gd name="connsiteY64" fmla="*/ 168247 h 918356"/>
              <a:gd name="connsiteX65" fmla="*/ 8715976 w 9517857"/>
              <a:gd name="connsiteY65" fmla="*/ 178374 h 918356"/>
              <a:gd name="connsiteX66" fmla="*/ 8778827 w 9517857"/>
              <a:gd name="connsiteY66" fmla="*/ 172936 h 918356"/>
              <a:gd name="connsiteX67" fmla="*/ 8855248 w 9517857"/>
              <a:gd name="connsiteY67" fmla="*/ 143149 h 918356"/>
              <a:gd name="connsiteX68" fmla="*/ 9010380 w 9517857"/>
              <a:gd name="connsiteY68" fmla="*/ 91891 h 918356"/>
              <a:gd name="connsiteX69" fmla="*/ 9110856 w 9517857"/>
              <a:gd name="connsiteY69" fmla="*/ 70997 h 918356"/>
              <a:gd name="connsiteX70" fmla="*/ 9268817 w 9517857"/>
              <a:gd name="connsiteY70" fmla="*/ 53082 h 918356"/>
              <a:gd name="connsiteX71" fmla="*/ 9316667 w 9517857"/>
              <a:gd name="connsiteY71" fmla="*/ 45047 h 918356"/>
              <a:gd name="connsiteX72" fmla="*/ 9428209 w 9517857"/>
              <a:gd name="connsiteY72" fmla="*/ 29923 h 918356"/>
              <a:gd name="connsiteX73" fmla="*/ 9488916 w 9517857"/>
              <a:gd name="connsiteY7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17286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08371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349632 w 9517857"/>
              <a:gd name="connsiteY28" fmla="*/ 432583 h 918356"/>
              <a:gd name="connsiteX29" fmla="*/ 3479593 w 9517857"/>
              <a:gd name="connsiteY29" fmla="*/ 390437 h 918356"/>
              <a:gd name="connsiteX30" fmla="*/ 3651428 w 9517857"/>
              <a:gd name="connsiteY30" fmla="*/ 361807 h 918356"/>
              <a:gd name="connsiteX31" fmla="*/ 3844133 w 9517857"/>
              <a:gd name="connsiteY31" fmla="*/ 360648 h 918356"/>
              <a:gd name="connsiteX32" fmla="*/ 3933803 w 9517857"/>
              <a:gd name="connsiteY32" fmla="*/ 357315 h 918356"/>
              <a:gd name="connsiteX33" fmla="*/ 4266740 w 9517857"/>
              <a:gd name="connsiteY33" fmla="*/ 361454 h 918356"/>
              <a:gd name="connsiteX34" fmla="*/ 4512664 w 9517857"/>
              <a:gd name="connsiteY34" fmla="*/ 319948 h 918356"/>
              <a:gd name="connsiteX35" fmla="*/ 4616423 w 9517857"/>
              <a:gd name="connsiteY35" fmla="*/ 290914 h 918356"/>
              <a:gd name="connsiteX36" fmla="*/ 4689163 w 9517857"/>
              <a:gd name="connsiteY36" fmla="*/ 272812 h 918356"/>
              <a:gd name="connsiteX37" fmla="*/ 4783273 w 9517857"/>
              <a:gd name="connsiteY37" fmla="*/ 248463 h 918356"/>
              <a:gd name="connsiteX38" fmla="*/ 4908371 w 9517857"/>
              <a:gd name="connsiteY38" fmla="*/ 243659 h 918356"/>
              <a:gd name="connsiteX39" fmla="*/ 4981173 w 9517857"/>
              <a:gd name="connsiteY39" fmla="*/ 247103 h 918356"/>
              <a:gd name="connsiteX40" fmla="*/ 5060397 w 9517857"/>
              <a:gd name="connsiteY40" fmla="*/ 263688 h 918356"/>
              <a:gd name="connsiteX41" fmla="*/ 5252996 w 9517857"/>
              <a:gd name="connsiteY41" fmla="*/ 270655 h 918356"/>
              <a:gd name="connsiteX42" fmla="*/ 5358056 w 9517857"/>
              <a:gd name="connsiteY42" fmla="*/ 247248 h 918356"/>
              <a:gd name="connsiteX43" fmla="*/ 5426496 w 9517857"/>
              <a:gd name="connsiteY43" fmla="*/ 235142 h 918356"/>
              <a:gd name="connsiteX44" fmla="*/ 5497161 w 9517857"/>
              <a:gd name="connsiteY44" fmla="*/ 228808 h 918356"/>
              <a:gd name="connsiteX45" fmla="*/ 5826043 w 9517857"/>
              <a:gd name="connsiteY45" fmla="*/ 148073 h 918356"/>
              <a:gd name="connsiteX46" fmla="*/ 6007627 w 9517857"/>
              <a:gd name="connsiteY46" fmla="*/ 147126 h 918356"/>
              <a:gd name="connsiteX47" fmla="*/ 6194152 w 9517857"/>
              <a:gd name="connsiteY47" fmla="*/ 151772 h 918356"/>
              <a:gd name="connsiteX48" fmla="*/ 6281379 w 9517857"/>
              <a:gd name="connsiteY48" fmla="*/ 181626 h 918356"/>
              <a:gd name="connsiteX49" fmla="*/ 6489033 w 9517857"/>
              <a:gd name="connsiteY49" fmla="*/ 167648 h 918356"/>
              <a:gd name="connsiteX50" fmla="*/ 6544700 w 9517857"/>
              <a:gd name="connsiteY50" fmla="*/ 167161 h 918356"/>
              <a:gd name="connsiteX51" fmla="*/ 6648353 w 9517857"/>
              <a:gd name="connsiteY51" fmla="*/ 172250 h 918356"/>
              <a:gd name="connsiteX52" fmla="*/ 6736227 w 9517857"/>
              <a:gd name="connsiteY52" fmla="*/ 173216 h 918356"/>
              <a:gd name="connsiteX53" fmla="*/ 6977218 w 9517857"/>
              <a:gd name="connsiteY53" fmla="*/ 184289 h 918356"/>
              <a:gd name="connsiteX54" fmla="*/ 7065221 w 9517857"/>
              <a:gd name="connsiteY54" fmla="*/ 227531 h 918356"/>
              <a:gd name="connsiteX55" fmla="*/ 7358195 w 9517857"/>
              <a:gd name="connsiteY55" fmla="*/ 251740 h 918356"/>
              <a:gd name="connsiteX56" fmla="*/ 7565449 w 9517857"/>
              <a:gd name="connsiteY56" fmla="*/ 258950 h 918356"/>
              <a:gd name="connsiteX57" fmla="*/ 7599285 w 9517857"/>
              <a:gd name="connsiteY57" fmla="*/ 266021 h 918356"/>
              <a:gd name="connsiteX58" fmla="*/ 7644411 w 9517857"/>
              <a:gd name="connsiteY58" fmla="*/ 258986 h 918356"/>
              <a:gd name="connsiteX59" fmla="*/ 7965805 w 9517857"/>
              <a:gd name="connsiteY59" fmla="*/ 200355 h 918356"/>
              <a:gd name="connsiteX60" fmla="*/ 8147401 w 9517857"/>
              <a:gd name="connsiteY60" fmla="*/ 205617 h 918356"/>
              <a:gd name="connsiteX61" fmla="*/ 8256033 w 9517857"/>
              <a:gd name="connsiteY61" fmla="*/ 193713 h 918356"/>
              <a:gd name="connsiteX62" fmla="*/ 8614948 w 9517857"/>
              <a:gd name="connsiteY62" fmla="*/ 168247 h 918356"/>
              <a:gd name="connsiteX63" fmla="*/ 8715976 w 9517857"/>
              <a:gd name="connsiteY63" fmla="*/ 178374 h 918356"/>
              <a:gd name="connsiteX64" fmla="*/ 8778827 w 9517857"/>
              <a:gd name="connsiteY64" fmla="*/ 172936 h 918356"/>
              <a:gd name="connsiteX65" fmla="*/ 8855248 w 9517857"/>
              <a:gd name="connsiteY65" fmla="*/ 143149 h 918356"/>
              <a:gd name="connsiteX66" fmla="*/ 9010380 w 9517857"/>
              <a:gd name="connsiteY66" fmla="*/ 91891 h 918356"/>
              <a:gd name="connsiteX67" fmla="*/ 9110856 w 9517857"/>
              <a:gd name="connsiteY67" fmla="*/ 70997 h 918356"/>
              <a:gd name="connsiteX68" fmla="*/ 9268817 w 9517857"/>
              <a:gd name="connsiteY68" fmla="*/ 53082 h 918356"/>
              <a:gd name="connsiteX69" fmla="*/ 9316667 w 9517857"/>
              <a:gd name="connsiteY69" fmla="*/ 45047 h 918356"/>
              <a:gd name="connsiteX70" fmla="*/ 9428209 w 9517857"/>
              <a:gd name="connsiteY70" fmla="*/ 29923 h 918356"/>
              <a:gd name="connsiteX71" fmla="*/ 9488916 w 9517857"/>
              <a:gd name="connsiteY7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5060397 w 9517857"/>
              <a:gd name="connsiteY35" fmla="*/ 263688 h 918356"/>
              <a:gd name="connsiteX36" fmla="*/ 5252996 w 9517857"/>
              <a:gd name="connsiteY36" fmla="*/ 270655 h 918356"/>
              <a:gd name="connsiteX37" fmla="*/ 5358056 w 9517857"/>
              <a:gd name="connsiteY37" fmla="*/ 247248 h 918356"/>
              <a:gd name="connsiteX38" fmla="*/ 5426496 w 9517857"/>
              <a:gd name="connsiteY38" fmla="*/ 235142 h 918356"/>
              <a:gd name="connsiteX39" fmla="*/ 5497161 w 9517857"/>
              <a:gd name="connsiteY39" fmla="*/ 228808 h 918356"/>
              <a:gd name="connsiteX40" fmla="*/ 5826043 w 9517857"/>
              <a:gd name="connsiteY40" fmla="*/ 148073 h 918356"/>
              <a:gd name="connsiteX41" fmla="*/ 6007627 w 9517857"/>
              <a:gd name="connsiteY41" fmla="*/ 147126 h 918356"/>
              <a:gd name="connsiteX42" fmla="*/ 6194152 w 9517857"/>
              <a:gd name="connsiteY42" fmla="*/ 151772 h 918356"/>
              <a:gd name="connsiteX43" fmla="*/ 6281379 w 9517857"/>
              <a:gd name="connsiteY43" fmla="*/ 181626 h 918356"/>
              <a:gd name="connsiteX44" fmla="*/ 6489033 w 9517857"/>
              <a:gd name="connsiteY44" fmla="*/ 167648 h 918356"/>
              <a:gd name="connsiteX45" fmla="*/ 6544700 w 9517857"/>
              <a:gd name="connsiteY45" fmla="*/ 167161 h 918356"/>
              <a:gd name="connsiteX46" fmla="*/ 6648353 w 9517857"/>
              <a:gd name="connsiteY46" fmla="*/ 172250 h 918356"/>
              <a:gd name="connsiteX47" fmla="*/ 6736227 w 9517857"/>
              <a:gd name="connsiteY47" fmla="*/ 173216 h 918356"/>
              <a:gd name="connsiteX48" fmla="*/ 6977218 w 9517857"/>
              <a:gd name="connsiteY48" fmla="*/ 184289 h 918356"/>
              <a:gd name="connsiteX49" fmla="*/ 7065221 w 9517857"/>
              <a:gd name="connsiteY49" fmla="*/ 227531 h 918356"/>
              <a:gd name="connsiteX50" fmla="*/ 7358195 w 9517857"/>
              <a:gd name="connsiteY50" fmla="*/ 251740 h 918356"/>
              <a:gd name="connsiteX51" fmla="*/ 7565449 w 9517857"/>
              <a:gd name="connsiteY51" fmla="*/ 258950 h 918356"/>
              <a:gd name="connsiteX52" fmla="*/ 7599285 w 9517857"/>
              <a:gd name="connsiteY52" fmla="*/ 266021 h 918356"/>
              <a:gd name="connsiteX53" fmla="*/ 7644411 w 9517857"/>
              <a:gd name="connsiteY53" fmla="*/ 258986 h 918356"/>
              <a:gd name="connsiteX54" fmla="*/ 7965805 w 9517857"/>
              <a:gd name="connsiteY54" fmla="*/ 200355 h 918356"/>
              <a:gd name="connsiteX55" fmla="*/ 8147401 w 9517857"/>
              <a:gd name="connsiteY55" fmla="*/ 205617 h 918356"/>
              <a:gd name="connsiteX56" fmla="*/ 8256033 w 9517857"/>
              <a:gd name="connsiteY56" fmla="*/ 193713 h 918356"/>
              <a:gd name="connsiteX57" fmla="*/ 8614948 w 9517857"/>
              <a:gd name="connsiteY57" fmla="*/ 168247 h 918356"/>
              <a:gd name="connsiteX58" fmla="*/ 8715976 w 9517857"/>
              <a:gd name="connsiteY58" fmla="*/ 178374 h 918356"/>
              <a:gd name="connsiteX59" fmla="*/ 8778827 w 9517857"/>
              <a:gd name="connsiteY59" fmla="*/ 172936 h 918356"/>
              <a:gd name="connsiteX60" fmla="*/ 8855248 w 9517857"/>
              <a:gd name="connsiteY60" fmla="*/ 143149 h 918356"/>
              <a:gd name="connsiteX61" fmla="*/ 9010380 w 9517857"/>
              <a:gd name="connsiteY61" fmla="*/ 91891 h 918356"/>
              <a:gd name="connsiteX62" fmla="*/ 9110856 w 9517857"/>
              <a:gd name="connsiteY62" fmla="*/ 70997 h 918356"/>
              <a:gd name="connsiteX63" fmla="*/ 9268817 w 9517857"/>
              <a:gd name="connsiteY63" fmla="*/ 53082 h 918356"/>
              <a:gd name="connsiteX64" fmla="*/ 9316667 w 9517857"/>
              <a:gd name="connsiteY64" fmla="*/ 45047 h 918356"/>
              <a:gd name="connsiteX65" fmla="*/ 9428209 w 9517857"/>
              <a:gd name="connsiteY65" fmla="*/ 29923 h 918356"/>
              <a:gd name="connsiteX66" fmla="*/ 9488916 w 9517857"/>
              <a:gd name="connsiteY6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65449 w 9517857"/>
              <a:gd name="connsiteY50" fmla="*/ 258950 h 918356"/>
              <a:gd name="connsiteX51" fmla="*/ 7599285 w 9517857"/>
              <a:gd name="connsiteY51" fmla="*/ 266021 h 918356"/>
              <a:gd name="connsiteX52" fmla="*/ 7644411 w 9517857"/>
              <a:gd name="connsiteY52" fmla="*/ 258986 h 918356"/>
              <a:gd name="connsiteX53" fmla="*/ 7965805 w 9517857"/>
              <a:gd name="connsiteY53" fmla="*/ 200355 h 918356"/>
              <a:gd name="connsiteX54" fmla="*/ 8147401 w 9517857"/>
              <a:gd name="connsiteY54" fmla="*/ 205617 h 918356"/>
              <a:gd name="connsiteX55" fmla="*/ 8256033 w 9517857"/>
              <a:gd name="connsiteY55" fmla="*/ 193713 h 918356"/>
              <a:gd name="connsiteX56" fmla="*/ 8614948 w 9517857"/>
              <a:gd name="connsiteY56" fmla="*/ 168247 h 918356"/>
              <a:gd name="connsiteX57" fmla="*/ 8715976 w 9517857"/>
              <a:gd name="connsiteY57" fmla="*/ 178374 h 918356"/>
              <a:gd name="connsiteX58" fmla="*/ 8778827 w 9517857"/>
              <a:gd name="connsiteY58" fmla="*/ 172936 h 918356"/>
              <a:gd name="connsiteX59" fmla="*/ 8855248 w 9517857"/>
              <a:gd name="connsiteY59" fmla="*/ 143149 h 918356"/>
              <a:gd name="connsiteX60" fmla="*/ 9010380 w 9517857"/>
              <a:gd name="connsiteY60" fmla="*/ 91891 h 918356"/>
              <a:gd name="connsiteX61" fmla="*/ 9110856 w 9517857"/>
              <a:gd name="connsiteY61" fmla="*/ 70997 h 918356"/>
              <a:gd name="connsiteX62" fmla="*/ 9268817 w 9517857"/>
              <a:gd name="connsiteY62" fmla="*/ 53082 h 918356"/>
              <a:gd name="connsiteX63" fmla="*/ 9316667 w 9517857"/>
              <a:gd name="connsiteY63" fmla="*/ 45047 h 918356"/>
              <a:gd name="connsiteX64" fmla="*/ 9428209 w 9517857"/>
              <a:gd name="connsiteY64" fmla="*/ 29923 h 918356"/>
              <a:gd name="connsiteX65" fmla="*/ 9488916 w 9517857"/>
              <a:gd name="connsiteY6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33497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517857" h="918356">
                <a:moveTo>
                  <a:pt x="9488916" y="0"/>
                </a:moveTo>
                <a:cubicBezTo>
                  <a:pt x="9488916" y="4"/>
                  <a:pt x="9517857" y="8"/>
                  <a:pt x="9517857" y="12"/>
                </a:cubicBez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43787" y="896774"/>
                  <a:pt x="165164" y="876200"/>
                  <a:pt x="275005" y="823579"/>
                </a:cubicBezTo>
                <a:cubicBezTo>
                  <a:pt x="303983" y="822437"/>
                  <a:pt x="463362" y="797521"/>
                  <a:pt x="587824" y="798195"/>
                </a:cubicBezTo>
                <a:cubicBezTo>
                  <a:pt x="671820" y="782014"/>
                  <a:pt x="709249" y="756211"/>
                  <a:pt x="752936" y="742843"/>
                </a:cubicBezTo>
                <a:cubicBezTo>
                  <a:pt x="753143" y="742108"/>
                  <a:pt x="855524" y="731802"/>
                  <a:pt x="855732" y="731068"/>
                </a:cubicBezTo>
                <a:lnTo>
                  <a:pt x="901402" y="72904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142754" y="725374"/>
                </a:lnTo>
                <a:cubicBezTo>
                  <a:pt x="1161934" y="741488"/>
                  <a:pt x="1192998" y="730741"/>
                  <a:pt x="1218120" y="713280"/>
                </a:cubicBezTo>
                <a:cubicBezTo>
                  <a:pt x="1288137" y="728145"/>
                  <a:pt x="1441266" y="703136"/>
                  <a:pt x="1580688" y="693697"/>
                </a:cubicBezTo>
                <a:cubicBezTo>
                  <a:pt x="1690220" y="687940"/>
                  <a:pt x="1953329" y="686327"/>
                  <a:pt x="2054652" y="656648"/>
                </a:cubicBezTo>
                <a:cubicBezTo>
                  <a:pt x="2197919" y="640009"/>
                  <a:pt x="2242213" y="602231"/>
                  <a:pt x="2440292" y="593862"/>
                </a:cubicBezTo>
                <a:cubicBezTo>
                  <a:pt x="2498054" y="570795"/>
                  <a:pt x="2487814" y="582373"/>
                  <a:pt x="2547829" y="566150"/>
                </a:cubicBezTo>
                <a:cubicBezTo>
                  <a:pt x="2590063" y="560511"/>
                  <a:pt x="2663785" y="562604"/>
                  <a:pt x="2693698" y="560029"/>
                </a:cubicBezTo>
                <a:lnTo>
                  <a:pt x="2727306" y="550698"/>
                </a:lnTo>
                <a:cubicBezTo>
                  <a:pt x="2848692" y="554400"/>
                  <a:pt x="2958192" y="511095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68071" y="460774"/>
                  <a:pt x="3306712" y="445937"/>
                  <a:pt x="3349632" y="432583"/>
                </a:cubicBezTo>
                <a:cubicBezTo>
                  <a:pt x="3395846" y="408723"/>
                  <a:pt x="3413121" y="424108"/>
                  <a:pt x="3479593" y="390437"/>
                </a:cubicBezTo>
                <a:cubicBezTo>
                  <a:pt x="3529028" y="395323"/>
                  <a:pt x="3558345" y="374635"/>
                  <a:pt x="3651428" y="361807"/>
                </a:cubicBezTo>
                <a:cubicBezTo>
                  <a:pt x="3712185" y="356842"/>
                  <a:pt x="3797071" y="361397"/>
                  <a:pt x="3844133" y="360648"/>
                </a:cubicBezTo>
                <a:cubicBezTo>
                  <a:pt x="3874763" y="358421"/>
                  <a:pt x="3894424" y="355381"/>
                  <a:pt x="3933803" y="357315"/>
                </a:cubicBezTo>
                <a:cubicBezTo>
                  <a:pt x="4070513" y="389944"/>
                  <a:pt x="4159924" y="363190"/>
                  <a:pt x="4266740" y="361454"/>
                </a:cubicBezTo>
                <a:cubicBezTo>
                  <a:pt x="4363217" y="355226"/>
                  <a:pt x="4418727" y="331705"/>
                  <a:pt x="4512664" y="319948"/>
                </a:cubicBezTo>
                <a:cubicBezTo>
                  <a:pt x="4570011" y="315138"/>
                  <a:pt x="4557768" y="315381"/>
                  <a:pt x="4616423" y="290914"/>
                </a:cubicBezTo>
                <a:cubicBezTo>
                  <a:pt x="4661524" y="279000"/>
                  <a:pt x="4734615" y="256339"/>
                  <a:pt x="4783273" y="248463"/>
                </a:cubicBezTo>
                <a:cubicBezTo>
                  <a:pt x="4821293" y="243604"/>
                  <a:pt x="4827846" y="257317"/>
                  <a:pt x="4908371" y="243659"/>
                </a:cubicBezTo>
                <a:cubicBezTo>
                  <a:pt x="4986658" y="247358"/>
                  <a:pt x="5178049" y="283488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08968" y="179307"/>
                  <a:pt x="5723211" y="165860"/>
                  <a:pt x="5826043" y="148073"/>
                </a:cubicBezTo>
                <a:cubicBezTo>
                  <a:pt x="5943127" y="133166"/>
                  <a:pt x="5887129" y="193078"/>
                  <a:pt x="6007627" y="147126"/>
                </a:cubicBezTo>
                <a:cubicBezTo>
                  <a:pt x="6068978" y="147742"/>
                  <a:pt x="6148527" y="146022"/>
                  <a:pt x="6194152" y="151772"/>
                </a:cubicBezTo>
                <a:cubicBezTo>
                  <a:pt x="6222009" y="167972"/>
                  <a:pt x="6263706" y="156680"/>
                  <a:pt x="6281379" y="181626"/>
                </a:cubicBezTo>
                <a:cubicBezTo>
                  <a:pt x="6323773" y="183727"/>
                  <a:pt x="6445146" y="170059"/>
                  <a:pt x="6489033" y="167648"/>
                </a:cubicBezTo>
                <a:cubicBezTo>
                  <a:pt x="6545473" y="165758"/>
                  <a:pt x="6493438" y="156983"/>
                  <a:pt x="6544700" y="167161"/>
                </a:cubicBezTo>
                <a:cubicBezTo>
                  <a:pt x="6608542" y="169179"/>
                  <a:pt x="6633758" y="161125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1725" y="216289"/>
                  <a:pt x="7065221" y="227531"/>
                </a:cubicBezTo>
                <a:cubicBezTo>
                  <a:pt x="7128717" y="238773"/>
                  <a:pt x="7283197" y="241480"/>
                  <a:pt x="7358195" y="251740"/>
                </a:cubicBezTo>
                <a:cubicBezTo>
                  <a:pt x="7482863" y="251440"/>
                  <a:pt x="7483241" y="278242"/>
                  <a:pt x="7599285" y="266021"/>
                </a:cubicBezTo>
                <a:cubicBezTo>
                  <a:pt x="7611616" y="262940"/>
                  <a:pt x="7602325" y="281791"/>
                  <a:pt x="7644411" y="258986"/>
                </a:cubicBezTo>
                <a:cubicBezTo>
                  <a:pt x="7708470" y="261472"/>
                  <a:pt x="7881974" y="209250"/>
                  <a:pt x="7965805" y="200355"/>
                </a:cubicBezTo>
                <a:cubicBezTo>
                  <a:pt x="8039440" y="22368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33957" y="187485"/>
                  <a:pt x="8410522" y="174161"/>
                  <a:pt x="8614948" y="168247"/>
                </a:cubicBezTo>
                <a:cubicBezTo>
                  <a:pt x="8643157" y="17352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806309" y="165993"/>
                  <a:pt x="8813197" y="165802"/>
                  <a:pt x="8855248" y="143149"/>
                </a:cubicBezTo>
                <a:cubicBezTo>
                  <a:pt x="8915094" y="111285"/>
                  <a:pt x="8990027" y="124198"/>
                  <a:pt x="9010380" y="91891"/>
                </a:cubicBezTo>
                <a:cubicBezTo>
                  <a:pt x="9027103" y="89553"/>
                  <a:pt x="9092266" y="72386"/>
                  <a:pt x="9110856" y="70997"/>
                </a:cubicBezTo>
                <a:cubicBezTo>
                  <a:pt x="9153978" y="71359"/>
                  <a:pt x="9209809" y="53285"/>
                  <a:pt x="9268817" y="53082"/>
                </a:cubicBezTo>
                <a:cubicBezTo>
                  <a:pt x="9279136" y="58888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lnTo>
                  <a:pt x="9488916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97AAF-953A-EBCE-EB0B-4A85B867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71" y="908471"/>
            <a:ext cx="10287000" cy="7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Feature Importance Plot</a:t>
            </a:r>
          </a:p>
        </p:txBody>
      </p:sp>
      <p:pic>
        <p:nvPicPr>
          <p:cNvPr id="10" name="Picture 11" descr="Chart&#10;&#10;Description automatically generated">
            <a:extLst>
              <a:ext uri="{FF2B5EF4-FFF2-40B4-BE49-F238E27FC236}">
                <a16:creationId xmlns:a16="http://schemas.microsoft.com/office/drawing/2014/main" id="{E023E235-F5E4-0D43-9AB1-A1BBEEA8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2340782"/>
            <a:ext cx="6684974" cy="301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4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99F8FF-07C7-4709-B327-5B67C0A2A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C1289D0-9152-E8FA-33D0-4DE5B18B3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50" b="14440"/>
          <a:stretch/>
        </p:blipFill>
        <p:spPr>
          <a:xfrm>
            <a:off x="20" y="10"/>
            <a:ext cx="12191980" cy="68694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8BA16A-478A-4045-A5F4-DF0D9D2F4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465"/>
            <a:ext cx="12192000" cy="351666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215B2D-FEC9-4F18-BBC2-F837954AC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645815"/>
          </a:xfrm>
          <a:custGeom>
            <a:avLst/>
            <a:gdLst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610119 w 12192000"/>
              <a:gd name="connsiteY12" fmla="*/ 780048 h 1645815"/>
              <a:gd name="connsiteX13" fmla="*/ 11573127 w 12192000"/>
              <a:gd name="connsiteY13" fmla="*/ 769241 h 1645815"/>
              <a:gd name="connsiteX14" fmla="*/ 11483764 w 12192000"/>
              <a:gd name="connsiteY14" fmla="*/ 777808 h 1645815"/>
              <a:gd name="connsiteX15" fmla="*/ 11280131 w 12192000"/>
              <a:gd name="connsiteY15" fmla="*/ 800871 h 1645815"/>
              <a:gd name="connsiteX16" fmla="*/ 11103056 w 12192000"/>
              <a:gd name="connsiteY16" fmla="*/ 807160 h 1645815"/>
              <a:gd name="connsiteX17" fmla="*/ 11037457 w 12192000"/>
              <a:gd name="connsiteY17" fmla="*/ 800742 h 1645815"/>
              <a:gd name="connsiteX18" fmla="*/ 10983141 w 12192000"/>
              <a:gd name="connsiteY18" fmla="*/ 807385 h 1645815"/>
              <a:gd name="connsiteX19" fmla="*/ 10743250 w 12192000"/>
              <a:gd name="connsiteY19" fmla="*/ 841443 h 1645815"/>
              <a:gd name="connsiteX20" fmla="*/ 10664973 w 12192000"/>
              <a:gd name="connsiteY20" fmla="*/ 794235 h 1645815"/>
              <a:gd name="connsiteX21" fmla="*/ 10551461 w 12192000"/>
              <a:gd name="connsiteY21" fmla="*/ 777690 h 1645815"/>
              <a:gd name="connsiteX22" fmla="*/ 10399465 w 12192000"/>
              <a:gd name="connsiteY22" fmla="*/ 781183 h 1645815"/>
              <a:gd name="connsiteX23" fmla="*/ 10390693 w 12192000"/>
              <a:gd name="connsiteY23" fmla="*/ 771564 h 1645815"/>
              <a:gd name="connsiteX24" fmla="*/ 10345071 w 12192000"/>
              <a:gd name="connsiteY24" fmla="*/ 760065 h 1645815"/>
              <a:gd name="connsiteX25" fmla="*/ 10324263 w 12192000"/>
              <a:gd name="connsiteY25" fmla="*/ 753339 h 1645815"/>
              <a:gd name="connsiteX26" fmla="*/ 10061908 w 12192000"/>
              <a:gd name="connsiteY26" fmla="*/ 805817 h 1645815"/>
              <a:gd name="connsiteX27" fmla="*/ 9958678 w 12192000"/>
              <a:gd name="connsiteY27" fmla="*/ 829845 h 1645815"/>
              <a:gd name="connsiteX28" fmla="*/ 9856365 w 12192000"/>
              <a:gd name="connsiteY28" fmla="*/ 850313 h 1645815"/>
              <a:gd name="connsiteX29" fmla="*/ 9819276 w 12192000"/>
              <a:gd name="connsiteY29" fmla="*/ 856110 h 1645815"/>
              <a:gd name="connsiteX30" fmla="*/ 9721992 w 12192000"/>
              <a:gd name="connsiteY30" fmla="*/ 885735 h 1645815"/>
              <a:gd name="connsiteX31" fmla="*/ 9684315 w 12192000"/>
              <a:gd name="connsiteY31" fmla="*/ 894717 h 1645815"/>
              <a:gd name="connsiteX32" fmla="*/ 9676224 w 12192000"/>
              <a:gd name="connsiteY32" fmla="*/ 895886 h 1645815"/>
              <a:gd name="connsiteX33" fmla="*/ 9637502 w 12192000"/>
              <a:gd name="connsiteY33" fmla="*/ 896980 h 1645815"/>
              <a:gd name="connsiteX34" fmla="*/ 9537371 w 12192000"/>
              <a:gd name="connsiteY34" fmla="*/ 943897 h 1645815"/>
              <a:gd name="connsiteX35" fmla="*/ 9413816 w 12192000"/>
              <a:gd name="connsiteY35" fmla="*/ 951681 h 1645815"/>
              <a:gd name="connsiteX36" fmla="*/ 9267352 w 12192000"/>
              <a:gd name="connsiteY36" fmla="*/ 969343 h 1645815"/>
              <a:gd name="connsiteX37" fmla="*/ 9042533 w 12192000"/>
              <a:gd name="connsiteY37" fmla="*/ 974695 h 1645815"/>
              <a:gd name="connsiteX38" fmla="*/ 8952499 w 12192000"/>
              <a:gd name="connsiteY38" fmla="*/ 1010234 h 1645815"/>
              <a:gd name="connsiteX39" fmla="*/ 8808112 w 12192000"/>
              <a:gd name="connsiteY39" fmla="*/ 1025348 h 1645815"/>
              <a:gd name="connsiteX40" fmla="*/ 8683968 w 12192000"/>
              <a:gd name="connsiteY40" fmla="*/ 1048457 h 1645815"/>
              <a:gd name="connsiteX41" fmla="*/ 8670446 w 12192000"/>
              <a:gd name="connsiteY41" fmla="*/ 1051858 h 1645815"/>
              <a:gd name="connsiteX42" fmla="*/ 8621662 w 12192000"/>
              <a:gd name="connsiteY42" fmla="*/ 1072885 h 1645815"/>
              <a:gd name="connsiteX43" fmla="*/ 8390225 w 12192000"/>
              <a:gd name="connsiteY43" fmla="*/ 1112571 h 1645815"/>
              <a:gd name="connsiteX44" fmla="*/ 8321713 w 12192000"/>
              <a:gd name="connsiteY44" fmla="*/ 1138168 h 1645815"/>
              <a:gd name="connsiteX45" fmla="*/ 8287351 w 12192000"/>
              <a:gd name="connsiteY45" fmla="*/ 1146114 h 1645815"/>
              <a:gd name="connsiteX46" fmla="*/ 8281587 w 12192000"/>
              <a:gd name="connsiteY46" fmla="*/ 1147922 h 1645815"/>
              <a:gd name="connsiteX47" fmla="*/ 8242632 w 12192000"/>
              <a:gd name="connsiteY47" fmla="*/ 1163471 h 1645815"/>
              <a:gd name="connsiteX48" fmla="*/ 8185925 w 12192000"/>
              <a:gd name="connsiteY48" fmla="*/ 1191382 h 1645815"/>
              <a:gd name="connsiteX49" fmla="*/ 8129297 w 12192000"/>
              <a:gd name="connsiteY49" fmla="*/ 1228963 h 1645815"/>
              <a:gd name="connsiteX50" fmla="*/ 8095915 w 12192000"/>
              <a:gd name="connsiteY50" fmla="*/ 1247986 h 1645815"/>
              <a:gd name="connsiteX51" fmla="*/ 8073433 w 12192000"/>
              <a:gd name="connsiteY51" fmla="*/ 1264099 h 1645815"/>
              <a:gd name="connsiteX52" fmla="*/ 8060231 w 12192000"/>
              <a:gd name="connsiteY52" fmla="*/ 1272050 h 1645815"/>
              <a:gd name="connsiteX53" fmla="*/ 8031945 w 12192000"/>
              <a:gd name="connsiteY53" fmla="*/ 1275797 h 1645815"/>
              <a:gd name="connsiteX54" fmla="*/ 7976940 w 12192000"/>
              <a:gd name="connsiteY54" fmla="*/ 1283210 h 1645815"/>
              <a:gd name="connsiteX55" fmla="*/ 7830267 w 12192000"/>
              <a:gd name="connsiteY55" fmla="*/ 1330257 h 1645815"/>
              <a:gd name="connsiteX56" fmla="*/ 7773647 w 12192000"/>
              <a:gd name="connsiteY56" fmla="*/ 1335473 h 1645815"/>
              <a:gd name="connsiteX57" fmla="*/ 7690734 w 12192000"/>
              <a:gd name="connsiteY57" fmla="*/ 1370252 h 1645815"/>
              <a:gd name="connsiteX58" fmla="*/ 7608724 w 12192000"/>
              <a:gd name="connsiteY58" fmla="*/ 1398433 h 1645815"/>
              <a:gd name="connsiteX59" fmla="*/ 7608301 w 12192000"/>
              <a:gd name="connsiteY59" fmla="*/ 1400083 h 1645815"/>
              <a:gd name="connsiteX60" fmla="*/ 7336757 w 12192000"/>
              <a:gd name="connsiteY60" fmla="*/ 1408043 h 1645815"/>
              <a:gd name="connsiteX61" fmla="*/ 7293466 w 12192000"/>
              <a:gd name="connsiteY61" fmla="*/ 1394514 h 1645815"/>
              <a:gd name="connsiteX62" fmla="*/ 7172156 w 12192000"/>
              <a:gd name="connsiteY62" fmla="*/ 1408475 h 1645815"/>
              <a:gd name="connsiteX63" fmla="*/ 6883900 w 12192000"/>
              <a:gd name="connsiteY63" fmla="*/ 1420764 h 1645815"/>
              <a:gd name="connsiteX64" fmla="*/ 6829325 w 12192000"/>
              <a:gd name="connsiteY64" fmla="*/ 1432580 h 1645815"/>
              <a:gd name="connsiteX65" fmla="*/ 6720915 w 12192000"/>
              <a:gd name="connsiteY65" fmla="*/ 1468979 h 1645815"/>
              <a:gd name="connsiteX66" fmla="*/ 6491101 w 12192000"/>
              <a:gd name="connsiteY66" fmla="*/ 1507080 h 1645815"/>
              <a:gd name="connsiteX67" fmla="*/ 6407668 w 12192000"/>
              <a:gd name="connsiteY67" fmla="*/ 1521932 h 1645815"/>
              <a:gd name="connsiteX68" fmla="*/ 6189196 w 12192000"/>
              <a:gd name="connsiteY68" fmla="*/ 1548143 h 1645815"/>
              <a:gd name="connsiteX69" fmla="*/ 6135259 w 12192000"/>
              <a:gd name="connsiteY69" fmla="*/ 1562724 h 1645815"/>
              <a:gd name="connsiteX70" fmla="*/ 5968587 w 12192000"/>
              <a:gd name="connsiteY70" fmla="*/ 1589485 h 1645815"/>
              <a:gd name="connsiteX71" fmla="*/ 5844542 w 12192000"/>
              <a:gd name="connsiteY71" fmla="*/ 1627440 h 1645815"/>
              <a:gd name="connsiteX72" fmla="*/ 5627621 w 12192000"/>
              <a:gd name="connsiteY72" fmla="*/ 1645815 h 1645815"/>
              <a:gd name="connsiteX73" fmla="*/ 5444195 w 12192000"/>
              <a:gd name="connsiteY73" fmla="*/ 1644475 h 1645815"/>
              <a:gd name="connsiteX74" fmla="*/ 5214702 w 12192000"/>
              <a:gd name="connsiteY74" fmla="*/ 1606664 h 1645815"/>
              <a:gd name="connsiteX75" fmla="*/ 5095057 w 12192000"/>
              <a:gd name="connsiteY75" fmla="*/ 1619132 h 1645815"/>
              <a:gd name="connsiteX76" fmla="*/ 5051700 w 12192000"/>
              <a:gd name="connsiteY76" fmla="*/ 1625807 h 1645815"/>
              <a:gd name="connsiteX77" fmla="*/ 5006431 w 12192000"/>
              <a:gd name="connsiteY77" fmla="*/ 1637868 h 1645815"/>
              <a:gd name="connsiteX78" fmla="*/ 4667665 w 12192000"/>
              <a:gd name="connsiteY78" fmla="*/ 1608312 h 1645815"/>
              <a:gd name="connsiteX79" fmla="*/ 4345322 w 12192000"/>
              <a:gd name="connsiteY79" fmla="*/ 1546967 h 1645815"/>
              <a:gd name="connsiteX80" fmla="*/ 4124630 w 12192000"/>
              <a:gd name="connsiteY80" fmla="*/ 1509247 h 1645815"/>
              <a:gd name="connsiteX81" fmla="*/ 3852287 w 12192000"/>
              <a:gd name="connsiteY81" fmla="*/ 1472605 h 1645815"/>
              <a:gd name="connsiteX82" fmla="*/ 3693336 w 12192000"/>
              <a:gd name="connsiteY82" fmla="*/ 1433930 h 1645815"/>
              <a:gd name="connsiteX83" fmla="*/ 3481618 w 12192000"/>
              <a:gd name="connsiteY83" fmla="*/ 1418392 h 1645815"/>
              <a:gd name="connsiteX84" fmla="*/ 3439508 w 12192000"/>
              <a:gd name="connsiteY84" fmla="*/ 1405277 h 1645815"/>
              <a:gd name="connsiteX85" fmla="*/ 3415241 w 12192000"/>
              <a:gd name="connsiteY85" fmla="*/ 1399311 h 1645815"/>
              <a:gd name="connsiteX86" fmla="*/ 3155540 w 12192000"/>
              <a:gd name="connsiteY86" fmla="*/ 1380683 h 1645815"/>
              <a:gd name="connsiteX87" fmla="*/ 3029874 w 12192000"/>
              <a:gd name="connsiteY87" fmla="*/ 1391306 h 1645815"/>
              <a:gd name="connsiteX88" fmla="*/ 2985743 w 12192000"/>
              <a:gd name="connsiteY88" fmla="*/ 1384080 h 1645815"/>
              <a:gd name="connsiteX89" fmla="*/ 2865083 w 12192000"/>
              <a:gd name="connsiteY89" fmla="*/ 1376442 h 1645815"/>
              <a:gd name="connsiteX90" fmla="*/ 2719966 w 12192000"/>
              <a:gd name="connsiteY90" fmla="*/ 1380990 h 1645815"/>
              <a:gd name="connsiteX91" fmla="*/ 2203529 w 12192000"/>
              <a:gd name="connsiteY91" fmla="*/ 1292265 h 1645815"/>
              <a:gd name="connsiteX92" fmla="*/ 1978674 w 12192000"/>
              <a:gd name="connsiteY92" fmla="*/ 1214731 h 1645815"/>
              <a:gd name="connsiteX93" fmla="*/ 1962908 w 12192000"/>
              <a:gd name="connsiteY93" fmla="*/ 1201827 h 1645815"/>
              <a:gd name="connsiteX94" fmla="*/ 1959156 w 12192000"/>
              <a:gd name="connsiteY94" fmla="*/ 1202129 h 1645815"/>
              <a:gd name="connsiteX95" fmla="*/ 1891938 w 12192000"/>
              <a:gd name="connsiteY95" fmla="*/ 1161055 h 1645815"/>
              <a:gd name="connsiteX96" fmla="*/ 1852509 w 12192000"/>
              <a:gd name="connsiteY96" fmla="*/ 1154346 h 1645815"/>
              <a:gd name="connsiteX97" fmla="*/ 1818613 w 12192000"/>
              <a:gd name="connsiteY97" fmla="*/ 1138643 h 1645815"/>
              <a:gd name="connsiteX98" fmla="*/ 1636817 w 12192000"/>
              <a:gd name="connsiteY98" fmla="*/ 1116474 h 1645815"/>
              <a:gd name="connsiteX99" fmla="*/ 1625419 w 12192000"/>
              <a:gd name="connsiteY99" fmla="*/ 1112885 h 1645815"/>
              <a:gd name="connsiteX100" fmla="*/ 1618725 w 12192000"/>
              <a:gd name="connsiteY100" fmla="*/ 1108950 h 1645815"/>
              <a:gd name="connsiteX101" fmla="*/ 1598921 w 12192000"/>
              <a:gd name="connsiteY101" fmla="*/ 1101199 h 1645815"/>
              <a:gd name="connsiteX102" fmla="*/ 1500450 w 12192000"/>
              <a:gd name="connsiteY102" fmla="*/ 1120653 h 1645815"/>
              <a:gd name="connsiteX103" fmla="*/ 1345077 w 12192000"/>
              <a:gd name="connsiteY103" fmla="*/ 1109417 h 1645815"/>
              <a:gd name="connsiteX104" fmla="*/ 1283085 w 12192000"/>
              <a:gd name="connsiteY104" fmla="*/ 1106662 h 1645815"/>
              <a:gd name="connsiteX105" fmla="*/ 1084053 w 12192000"/>
              <a:gd name="connsiteY105" fmla="*/ 1110194 h 1645815"/>
              <a:gd name="connsiteX106" fmla="*/ 974646 w 12192000"/>
              <a:gd name="connsiteY106" fmla="*/ 1089467 h 1645815"/>
              <a:gd name="connsiteX107" fmla="*/ 931744 w 12192000"/>
              <a:gd name="connsiteY107" fmla="*/ 1080949 h 1645815"/>
              <a:gd name="connsiteX108" fmla="*/ 931348 w 12192000"/>
              <a:gd name="connsiteY108" fmla="*/ 1081263 h 1645815"/>
              <a:gd name="connsiteX109" fmla="*/ 864672 w 12192000"/>
              <a:gd name="connsiteY109" fmla="*/ 1076959 h 1645815"/>
              <a:gd name="connsiteX110" fmla="*/ 730177 w 12192000"/>
              <a:gd name="connsiteY110" fmla="*/ 1092487 h 1645815"/>
              <a:gd name="connsiteX111" fmla="*/ 728755 w 12192000"/>
              <a:gd name="connsiteY111" fmla="*/ 1093885 h 1645815"/>
              <a:gd name="connsiteX112" fmla="*/ 668180 w 12192000"/>
              <a:gd name="connsiteY112" fmla="*/ 1067090 h 1645815"/>
              <a:gd name="connsiteX113" fmla="*/ 462118 w 12192000"/>
              <a:gd name="connsiteY113" fmla="*/ 985843 h 1645815"/>
              <a:gd name="connsiteX114" fmla="*/ 126487 w 12192000"/>
              <a:gd name="connsiteY114" fmla="*/ 925939 h 1645815"/>
              <a:gd name="connsiteX115" fmla="*/ 45161 w 12192000"/>
              <a:gd name="connsiteY115" fmla="*/ 907542 h 1645815"/>
              <a:gd name="connsiteX116" fmla="*/ 0 w 12192000"/>
              <a:gd name="connsiteY116" fmla="*/ 908847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610119 w 12192000"/>
              <a:gd name="connsiteY12" fmla="*/ 780048 h 1645815"/>
              <a:gd name="connsiteX13" fmla="*/ 11573127 w 12192000"/>
              <a:gd name="connsiteY13" fmla="*/ 769241 h 1645815"/>
              <a:gd name="connsiteX14" fmla="*/ 11483764 w 12192000"/>
              <a:gd name="connsiteY14" fmla="*/ 777808 h 1645815"/>
              <a:gd name="connsiteX15" fmla="*/ 11280131 w 12192000"/>
              <a:gd name="connsiteY15" fmla="*/ 800871 h 1645815"/>
              <a:gd name="connsiteX16" fmla="*/ 11103056 w 12192000"/>
              <a:gd name="connsiteY16" fmla="*/ 807160 h 1645815"/>
              <a:gd name="connsiteX17" fmla="*/ 11037457 w 12192000"/>
              <a:gd name="connsiteY17" fmla="*/ 800742 h 1645815"/>
              <a:gd name="connsiteX18" fmla="*/ 10983141 w 12192000"/>
              <a:gd name="connsiteY18" fmla="*/ 807385 h 1645815"/>
              <a:gd name="connsiteX19" fmla="*/ 10664973 w 12192000"/>
              <a:gd name="connsiteY19" fmla="*/ 794235 h 1645815"/>
              <a:gd name="connsiteX20" fmla="*/ 10551461 w 12192000"/>
              <a:gd name="connsiteY20" fmla="*/ 777690 h 1645815"/>
              <a:gd name="connsiteX21" fmla="*/ 10399465 w 12192000"/>
              <a:gd name="connsiteY21" fmla="*/ 781183 h 1645815"/>
              <a:gd name="connsiteX22" fmla="*/ 10390693 w 12192000"/>
              <a:gd name="connsiteY22" fmla="*/ 771564 h 1645815"/>
              <a:gd name="connsiteX23" fmla="*/ 10345071 w 12192000"/>
              <a:gd name="connsiteY23" fmla="*/ 760065 h 1645815"/>
              <a:gd name="connsiteX24" fmla="*/ 10324263 w 12192000"/>
              <a:gd name="connsiteY24" fmla="*/ 753339 h 1645815"/>
              <a:gd name="connsiteX25" fmla="*/ 10061908 w 12192000"/>
              <a:gd name="connsiteY25" fmla="*/ 805817 h 1645815"/>
              <a:gd name="connsiteX26" fmla="*/ 9958678 w 12192000"/>
              <a:gd name="connsiteY26" fmla="*/ 829845 h 1645815"/>
              <a:gd name="connsiteX27" fmla="*/ 9856365 w 12192000"/>
              <a:gd name="connsiteY27" fmla="*/ 850313 h 1645815"/>
              <a:gd name="connsiteX28" fmla="*/ 9819276 w 12192000"/>
              <a:gd name="connsiteY28" fmla="*/ 856110 h 1645815"/>
              <a:gd name="connsiteX29" fmla="*/ 9721992 w 12192000"/>
              <a:gd name="connsiteY29" fmla="*/ 885735 h 1645815"/>
              <a:gd name="connsiteX30" fmla="*/ 9684315 w 12192000"/>
              <a:gd name="connsiteY30" fmla="*/ 894717 h 1645815"/>
              <a:gd name="connsiteX31" fmla="*/ 9676224 w 12192000"/>
              <a:gd name="connsiteY31" fmla="*/ 895886 h 1645815"/>
              <a:gd name="connsiteX32" fmla="*/ 9637502 w 12192000"/>
              <a:gd name="connsiteY32" fmla="*/ 896980 h 1645815"/>
              <a:gd name="connsiteX33" fmla="*/ 9537371 w 12192000"/>
              <a:gd name="connsiteY33" fmla="*/ 943897 h 1645815"/>
              <a:gd name="connsiteX34" fmla="*/ 9413816 w 12192000"/>
              <a:gd name="connsiteY34" fmla="*/ 951681 h 1645815"/>
              <a:gd name="connsiteX35" fmla="*/ 9267352 w 12192000"/>
              <a:gd name="connsiteY35" fmla="*/ 969343 h 1645815"/>
              <a:gd name="connsiteX36" fmla="*/ 9042533 w 12192000"/>
              <a:gd name="connsiteY36" fmla="*/ 974695 h 1645815"/>
              <a:gd name="connsiteX37" fmla="*/ 8952499 w 12192000"/>
              <a:gd name="connsiteY37" fmla="*/ 1010234 h 1645815"/>
              <a:gd name="connsiteX38" fmla="*/ 8808112 w 12192000"/>
              <a:gd name="connsiteY38" fmla="*/ 1025348 h 1645815"/>
              <a:gd name="connsiteX39" fmla="*/ 8683968 w 12192000"/>
              <a:gd name="connsiteY39" fmla="*/ 1048457 h 1645815"/>
              <a:gd name="connsiteX40" fmla="*/ 8670446 w 12192000"/>
              <a:gd name="connsiteY40" fmla="*/ 1051858 h 1645815"/>
              <a:gd name="connsiteX41" fmla="*/ 8621662 w 12192000"/>
              <a:gd name="connsiteY41" fmla="*/ 1072885 h 1645815"/>
              <a:gd name="connsiteX42" fmla="*/ 8390225 w 12192000"/>
              <a:gd name="connsiteY42" fmla="*/ 1112571 h 1645815"/>
              <a:gd name="connsiteX43" fmla="*/ 8321713 w 12192000"/>
              <a:gd name="connsiteY43" fmla="*/ 1138168 h 1645815"/>
              <a:gd name="connsiteX44" fmla="*/ 8287351 w 12192000"/>
              <a:gd name="connsiteY44" fmla="*/ 1146114 h 1645815"/>
              <a:gd name="connsiteX45" fmla="*/ 8281587 w 12192000"/>
              <a:gd name="connsiteY45" fmla="*/ 1147922 h 1645815"/>
              <a:gd name="connsiteX46" fmla="*/ 8242632 w 12192000"/>
              <a:gd name="connsiteY46" fmla="*/ 1163471 h 1645815"/>
              <a:gd name="connsiteX47" fmla="*/ 8185925 w 12192000"/>
              <a:gd name="connsiteY47" fmla="*/ 1191382 h 1645815"/>
              <a:gd name="connsiteX48" fmla="*/ 8129297 w 12192000"/>
              <a:gd name="connsiteY48" fmla="*/ 1228963 h 1645815"/>
              <a:gd name="connsiteX49" fmla="*/ 8095915 w 12192000"/>
              <a:gd name="connsiteY49" fmla="*/ 1247986 h 1645815"/>
              <a:gd name="connsiteX50" fmla="*/ 8073433 w 12192000"/>
              <a:gd name="connsiteY50" fmla="*/ 1264099 h 1645815"/>
              <a:gd name="connsiteX51" fmla="*/ 8060231 w 12192000"/>
              <a:gd name="connsiteY51" fmla="*/ 1272050 h 1645815"/>
              <a:gd name="connsiteX52" fmla="*/ 8031945 w 12192000"/>
              <a:gd name="connsiteY52" fmla="*/ 1275797 h 1645815"/>
              <a:gd name="connsiteX53" fmla="*/ 7976940 w 12192000"/>
              <a:gd name="connsiteY53" fmla="*/ 1283210 h 1645815"/>
              <a:gd name="connsiteX54" fmla="*/ 7830267 w 12192000"/>
              <a:gd name="connsiteY54" fmla="*/ 1330257 h 1645815"/>
              <a:gd name="connsiteX55" fmla="*/ 7773647 w 12192000"/>
              <a:gd name="connsiteY55" fmla="*/ 1335473 h 1645815"/>
              <a:gd name="connsiteX56" fmla="*/ 7690734 w 12192000"/>
              <a:gd name="connsiteY56" fmla="*/ 1370252 h 1645815"/>
              <a:gd name="connsiteX57" fmla="*/ 7608724 w 12192000"/>
              <a:gd name="connsiteY57" fmla="*/ 1398433 h 1645815"/>
              <a:gd name="connsiteX58" fmla="*/ 7608301 w 12192000"/>
              <a:gd name="connsiteY58" fmla="*/ 1400083 h 1645815"/>
              <a:gd name="connsiteX59" fmla="*/ 7336757 w 12192000"/>
              <a:gd name="connsiteY59" fmla="*/ 1408043 h 1645815"/>
              <a:gd name="connsiteX60" fmla="*/ 7293466 w 12192000"/>
              <a:gd name="connsiteY60" fmla="*/ 1394514 h 1645815"/>
              <a:gd name="connsiteX61" fmla="*/ 7172156 w 12192000"/>
              <a:gd name="connsiteY61" fmla="*/ 1408475 h 1645815"/>
              <a:gd name="connsiteX62" fmla="*/ 6883900 w 12192000"/>
              <a:gd name="connsiteY62" fmla="*/ 1420764 h 1645815"/>
              <a:gd name="connsiteX63" fmla="*/ 6829325 w 12192000"/>
              <a:gd name="connsiteY63" fmla="*/ 1432580 h 1645815"/>
              <a:gd name="connsiteX64" fmla="*/ 6720915 w 12192000"/>
              <a:gd name="connsiteY64" fmla="*/ 1468979 h 1645815"/>
              <a:gd name="connsiteX65" fmla="*/ 6491101 w 12192000"/>
              <a:gd name="connsiteY65" fmla="*/ 1507080 h 1645815"/>
              <a:gd name="connsiteX66" fmla="*/ 6407668 w 12192000"/>
              <a:gd name="connsiteY66" fmla="*/ 1521932 h 1645815"/>
              <a:gd name="connsiteX67" fmla="*/ 6189196 w 12192000"/>
              <a:gd name="connsiteY67" fmla="*/ 1548143 h 1645815"/>
              <a:gd name="connsiteX68" fmla="*/ 6135259 w 12192000"/>
              <a:gd name="connsiteY68" fmla="*/ 1562724 h 1645815"/>
              <a:gd name="connsiteX69" fmla="*/ 5968587 w 12192000"/>
              <a:gd name="connsiteY69" fmla="*/ 1589485 h 1645815"/>
              <a:gd name="connsiteX70" fmla="*/ 5844542 w 12192000"/>
              <a:gd name="connsiteY70" fmla="*/ 1627440 h 1645815"/>
              <a:gd name="connsiteX71" fmla="*/ 5627621 w 12192000"/>
              <a:gd name="connsiteY71" fmla="*/ 1645815 h 1645815"/>
              <a:gd name="connsiteX72" fmla="*/ 5444195 w 12192000"/>
              <a:gd name="connsiteY72" fmla="*/ 1644475 h 1645815"/>
              <a:gd name="connsiteX73" fmla="*/ 5214702 w 12192000"/>
              <a:gd name="connsiteY73" fmla="*/ 1606664 h 1645815"/>
              <a:gd name="connsiteX74" fmla="*/ 5095057 w 12192000"/>
              <a:gd name="connsiteY74" fmla="*/ 1619132 h 1645815"/>
              <a:gd name="connsiteX75" fmla="*/ 5051700 w 12192000"/>
              <a:gd name="connsiteY75" fmla="*/ 1625807 h 1645815"/>
              <a:gd name="connsiteX76" fmla="*/ 5006431 w 12192000"/>
              <a:gd name="connsiteY76" fmla="*/ 1637868 h 1645815"/>
              <a:gd name="connsiteX77" fmla="*/ 4667665 w 12192000"/>
              <a:gd name="connsiteY77" fmla="*/ 1608312 h 1645815"/>
              <a:gd name="connsiteX78" fmla="*/ 4345322 w 12192000"/>
              <a:gd name="connsiteY78" fmla="*/ 1546967 h 1645815"/>
              <a:gd name="connsiteX79" fmla="*/ 4124630 w 12192000"/>
              <a:gd name="connsiteY79" fmla="*/ 1509247 h 1645815"/>
              <a:gd name="connsiteX80" fmla="*/ 3852287 w 12192000"/>
              <a:gd name="connsiteY80" fmla="*/ 1472605 h 1645815"/>
              <a:gd name="connsiteX81" fmla="*/ 3693336 w 12192000"/>
              <a:gd name="connsiteY81" fmla="*/ 1433930 h 1645815"/>
              <a:gd name="connsiteX82" fmla="*/ 3481618 w 12192000"/>
              <a:gd name="connsiteY82" fmla="*/ 1418392 h 1645815"/>
              <a:gd name="connsiteX83" fmla="*/ 3439508 w 12192000"/>
              <a:gd name="connsiteY83" fmla="*/ 1405277 h 1645815"/>
              <a:gd name="connsiteX84" fmla="*/ 3415241 w 12192000"/>
              <a:gd name="connsiteY84" fmla="*/ 1399311 h 1645815"/>
              <a:gd name="connsiteX85" fmla="*/ 3155540 w 12192000"/>
              <a:gd name="connsiteY85" fmla="*/ 1380683 h 1645815"/>
              <a:gd name="connsiteX86" fmla="*/ 3029874 w 12192000"/>
              <a:gd name="connsiteY86" fmla="*/ 1391306 h 1645815"/>
              <a:gd name="connsiteX87" fmla="*/ 2985743 w 12192000"/>
              <a:gd name="connsiteY87" fmla="*/ 1384080 h 1645815"/>
              <a:gd name="connsiteX88" fmla="*/ 2865083 w 12192000"/>
              <a:gd name="connsiteY88" fmla="*/ 1376442 h 1645815"/>
              <a:gd name="connsiteX89" fmla="*/ 2719966 w 12192000"/>
              <a:gd name="connsiteY89" fmla="*/ 1380990 h 1645815"/>
              <a:gd name="connsiteX90" fmla="*/ 2203529 w 12192000"/>
              <a:gd name="connsiteY90" fmla="*/ 1292265 h 1645815"/>
              <a:gd name="connsiteX91" fmla="*/ 1978674 w 12192000"/>
              <a:gd name="connsiteY91" fmla="*/ 1214731 h 1645815"/>
              <a:gd name="connsiteX92" fmla="*/ 1962908 w 12192000"/>
              <a:gd name="connsiteY92" fmla="*/ 1201827 h 1645815"/>
              <a:gd name="connsiteX93" fmla="*/ 1959156 w 12192000"/>
              <a:gd name="connsiteY93" fmla="*/ 1202129 h 1645815"/>
              <a:gd name="connsiteX94" fmla="*/ 1891938 w 12192000"/>
              <a:gd name="connsiteY94" fmla="*/ 1161055 h 1645815"/>
              <a:gd name="connsiteX95" fmla="*/ 1852509 w 12192000"/>
              <a:gd name="connsiteY95" fmla="*/ 1154346 h 1645815"/>
              <a:gd name="connsiteX96" fmla="*/ 1818613 w 12192000"/>
              <a:gd name="connsiteY96" fmla="*/ 1138643 h 1645815"/>
              <a:gd name="connsiteX97" fmla="*/ 1636817 w 12192000"/>
              <a:gd name="connsiteY97" fmla="*/ 1116474 h 1645815"/>
              <a:gd name="connsiteX98" fmla="*/ 1625419 w 12192000"/>
              <a:gd name="connsiteY98" fmla="*/ 1112885 h 1645815"/>
              <a:gd name="connsiteX99" fmla="*/ 1618725 w 12192000"/>
              <a:gd name="connsiteY99" fmla="*/ 1108950 h 1645815"/>
              <a:gd name="connsiteX100" fmla="*/ 1598921 w 12192000"/>
              <a:gd name="connsiteY100" fmla="*/ 1101199 h 1645815"/>
              <a:gd name="connsiteX101" fmla="*/ 1500450 w 12192000"/>
              <a:gd name="connsiteY101" fmla="*/ 1120653 h 1645815"/>
              <a:gd name="connsiteX102" fmla="*/ 1345077 w 12192000"/>
              <a:gd name="connsiteY102" fmla="*/ 1109417 h 1645815"/>
              <a:gd name="connsiteX103" fmla="*/ 1283085 w 12192000"/>
              <a:gd name="connsiteY103" fmla="*/ 1106662 h 1645815"/>
              <a:gd name="connsiteX104" fmla="*/ 1084053 w 12192000"/>
              <a:gd name="connsiteY104" fmla="*/ 1110194 h 1645815"/>
              <a:gd name="connsiteX105" fmla="*/ 974646 w 12192000"/>
              <a:gd name="connsiteY105" fmla="*/ 1089467 h 1645815"/>
              <a:gd name="connsiteX106" fmla="*/ 931744 w 12192000"/>
              <a:gd name="connsiteY106" fmla="*/ 1080949 h 1645815"/>
              <a:gd name="connsiteX107" fmla="*/ 931348 w 12192000"/>
              <a:gd name="connsiteY107" fmla="*/ 1081263 h 1645815"/>
              <a:gd name="connsiteX108" fmla="*/ 864672 w 12192000"/>
              <a:gd name="connsiteY108" fmla="*/ 1076959 h 1645815"/>
              <a:gd name="connsiteX109" fmla="*/ 730177 w 12192000"/>
              <a:gd name="connsiteY109" fmla="*/ 1092487 h 1645815"/>
              <a:gd name="connsiteX110" fmla="*/ 728755 w 12192000"/>
              <a:gd name="connsiteY110" fmla="*/ 1093885 h 1645815"/>
              <a:gd name="connsiteX111" fmla="*/ 668180 w 12192000"/>
              <a:gd name="connsiteY111" fmla="*/ 1067090 h 1645815"/>
              <a:gd name="connsiteX112" fmla="*/ 462118 w 12192000"/>
              <a:gd name="connsiteY112" fmla="*/ 985843 h 1645815"/>
              <a:gd name="connsiteX113" fmla="*/ 126487 w 12192000"/>
              <a:gd name="connsiteY113" fmla="*/ 925939 h 1645815"/>
              <a:gd name="connsiteX114" fmla="*/ 45161 w 12192000"/>
              <a:gd name="connsiteY114" fmla="*/ 907542 h 1645815"/>
              <a:gd name="connsiteX115" fmla="*/ 0 w 12192000"/>
              <a:gd name="connsiteY115" fmla="*/ 908847 h 1645815"/>
              <a:gd name="connsiteX116" fmla="*/ 0 w 12192000"/>
              <a:gd name="connsiteY116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610119 w 12192000"/>
              <a:gd name="connsiteY12" fmla="*/ 780048 h 1645815"/>
              <a:gd name="connsiteX13" fmla="*/ 11573127 w 12192000"/>
              <a:gd name="connsiteY13" fmla="*/ 769241 h 1645815"/>
              <a:gd name="connsiteX14" fmla="*/ 11280131 w 12192000"/>
              <a:gd name="connsiteY14" fmla="*/ 800871 h 1645815"/>
              <a:gd name="connsiteX15" fmla="*/ 11103056 w 12192000"/>
              <a:gd name="connsiteY15" fmla="*/ 807160 h 1645815"/>
              <a:gd name="connsiteX16" fmla="*/ 11037457 w 12192000"/>
              <a:gd name="connsiteY16" fmla="*/ 800742 h 1645815"/>
              <a:gd name="connsiteX17" fmla="*/ 10983141 w 12192000"/>
              <a:gd name="connsiteY17" fmla="*/ 807385 h 1645815"/>
              <a:gd name="connsiteX18" fmla="*/ 10664973 w 12192000"/>
              <a:gd name="connsiteY18" fmla="*/ 794235 h 1645815"/>
              <a:gd name="connsiteX19" fmla="*/ 10551461 w 12192000"/>
              <a:gd name="connsiteY19" fmla="*/ 777690 h 1645815"/>
              <a:gd name="connsiteX20" fmla="*/ 10399465 w 12192000"/>
              <a:gd name="connsiteY20" fmla="*/ 781183 h 1645815"/>
              <a:gd name="connsiteX21" fmla="*/ 10390693 w 12192000"/>
              <a:gd name="connsiteY21" fmla="*/ 771564 h 1645815"/>
              <a:gd name="connsiteX22" fmla="*/ 10345071 w 12192000"/>
              <a:gd name="connsiteY22" fmla="*/ 760065 h 1645815"/>
              <a:gd name="connsiteX23" fmla="*/ 10324263 w 12192000"/>
              <a:gd name="connsiteY23" fmla="*/ 753339 h 1645815"/>
              <a:gd name="connsiteX24" fmla="*/ 10061908 w 12192000"/>
              <a:gd name="connsiteY24" fmla="*/ 805817 h 1645815"/>
              <a:gd name="connsiteX25" fmla="*/ 9958678 w 12192000"/>
              <a:gd name="connsiteY25" fmla="*/ 829845 h 1645815"/>
              <a:gd name="connsiteX26" fmla="*/ 9856365 w 12192000"/>
              <a:gd name="connsiteY26" fmla="*/ 850313 h 1645815"/>
              <a:gd name="connsiteX27" fmla="*/ 9819276 w 12192000"/>
              <a:gd name="connsiteY27" fmla="*/ 856110 h 1645815"/>
              <a:gd name="connsiteX28" fmla="*/ 9721992 w 12192000"/>
              <a:gd name="connsiteY28" fmla="*/ 885735 h 1645815"/>
              <a:gd name="connsiteX29" fmla="*/ 9684315 w 12192000"/>
              <a:gd name="connsiteY29" fmla="*/ 894717 h 1645815"/>
              <a:gd name="connsiteX30" fmla="*/ 9676224 w 12192000"/>
              <a:gd name="connsiteY30" fmla="*/ 895886 h 1645815"/>
              <a:gd name="connsiteX31" fmla="*/ 9637502 w 12192000"/>
              <a:gd name="connsiteY31" fmla="*/ 896980 h 1645815"/>
              <a:gd name="connsiteX32" fmla="*/ 9537371 w 12192000"/>
              <a:gd name="connsiteY32" fmla="*/ 943897 h 1645815"/>
              <a:gd name="connsiteX33" fmla="*/ 9413816 w 12192000"/>
              <a:gd name="connsiteY33" fmla="*/ 951681 h 1645815"/>
              <a:gd name="connsiteX34" fmla="*/ 9267352 w 12192000"/>
              <a:gd name="connsiteY34" fmla="*/ 969343 h 1645815"/>
              <a:gd name="connsiteX35" fmla="*/ 9042533 w 12192000"/>
              <a:gd name="connsiteY35" fmla="*/ 974695 h 1645815"/>
              <a:gd name="connsiteX36" fmla="*/ 8952499 w 12192000"/>
              <a:gd name="connsiteY36" fmla="*/ 1010234 h 1645815"/>
              <a:gd name="connsiteX37" fmla="*/ 8808112 w 12192000"/>
              <a:gd name="connsiteY37" fmla="*/ 1025348 h 1645815"/>
              <a:gd name="connsiteX38" fmla="*/ 8683968 w 12192000"/>
              <a:gd name="connsiteY38" fmla="*/ 1048457 h 1645815"/>
              <a:gd name="connsiteX39" fmla="*/ 8670446 w 12192000"/>
              <a:gd name="connsiteY39" fmla="*/ 1051858 h 1645815"/>
              <a:gd name="connsiteX40" fmla="*/ 8621662 w 12192000"/>
              <a:gd name="connsiteY40" fmla="*/ 1072885 h 1645815"/>
              <a:gd name="connsiteX41" fmla="*/ 8390225 w 12192000"/>
              <a:gd name="connsiteY41" fmla="*/ 1112571 h 1645815"/>
              <a:gd name="connsiteX42" fmla="*/ 8321713 w 12192000"/>
              <a:gd name="connsiteY42" fmla="*/ 1138168 h 1645815"/>
              <a:gd name="connsiteX43" fmla="*/ 8287351 w 12192000"/>
              <a:gd name="connsiteY43" fmla="*/ 1146114 h 1645815"/>
              <a:gd name="connsiteX44" fmla="*/ 8281587 w 12192000"/>
              <a:gd name="connsiteY44" fmla="*/ 1147922 h 1645815"/>
              <a:gd name="connsiteX45" fmla="*/ 8242632 w 12192000"/>
              <a:gd name="connsiteY45" fmla="*/ 1163471 h 1645815"/>
              <a:gd name="connsiteX46" fmla="*/ 8185925 w 12192000"/>
              <a:gd name="connsiteY46" fmla="*/ 1191382 h 1645815"/>
              <a:gd name="connsiteX47" fmla="*/ 8129297 w 12192000"/>
              <a:gd name="connsiteY47" fmla="*/ 1228963 h 1645815"/>
              <a:gd name="connsiteX48" fmla="*/ 8095915 w 12192000"/>
              <a:gd name="connsiteY48" fmla="*/ 1247986 h 1645815"/>
              <a:gd name="connsiteX49" fmla="*/ 8073433 w 12192000"/>
              <a:gd name="connsiteY49" fmla="*/ 1264099 h 1645815"/>
              <a:gd name="connsiteX50" fmla="*/ 8060231 w 12192000"/>
              <a:gd name="connsiteY50" fmla="*/ 1272050 h 1645815"/>
              <a:gd name="connsiteX51" fmla="*/ 8031945 w 12192000"/>
              <a:gd name="connsiteY51" fmla="*/ 1275797 h 1645815"/>
              <a:gd name="connsiteX52" fmla="*/ 7976940 w 12192000"/>
              <a:gd name="connsiteY52" fmla="*/ 1283210 h 1645815"/>
              <a:gd name="connsiteX53" fmla="*/ 7830267 w 12192000"/>
              <a:gd name="connsiteY53" fmla="*/ 1330257 h 1645815"/>
              <a:gd name="connsiteX54" fmla="*/ 7773647 w 12192000"/>
              <a:gd name="connsiteY54" fmla="*/ 1335473 h 1645815"/>
              <a:gd name="connsiteX55" fmla="*/ 7690734 w 12192000"/>
              <a:gd name="connsiteY55" fmla="*/ 1370252 h 1645815"/>
              <a:gd name="connsiteX56" fmla="*/ 7608724 w 12192000"/>
              <a:gd name="connsiteY56" fmla="*/ 1398433 h 1645815"/>
              <a:gd name="connsiteX57" fmla="*/ 7608301 w 12192000"/>
              <a:gd name="connsiteY57" fmla="*/ 1400083 h 1645815"/>
              <a:gd name="connsiteX58" fmla="*/ 7336757 w 12192000"/>
              <a:gd name="connsiteY58" fmla="*/ 1408043 h 1645815"/>
              <a:gd name="connsiteX59" fmla="*/ 7293466 w 12192000"/>
              <a:gd name="connsiteY59" fmla="*/ 1394514 h 1645815"/>
              <a:gd name="connsiteX60" fmla="*/ 7172156 w 12192000"/>
              <a:gd name="connsiteY60" fmla="*/ 1408475 h 1645815"/>
              <a:gd name="connsiteX61" fmla="*/ 6883900 w 12192000"/>
              <a:gd name="connsiteY61" fmla="*/ 1420764 h 1645815"/>
              <a:gd name="connsiteX62" fmla="*/ 6829325 w 12192000"/>
              <a:gd name="connsiteY62" fmla="*/ 1432580 h 1645815"/>
              <a:gd name="connsiteX63" fmla="*/ 6720915 w 12192000"/>
              <a:gd name="connsiteY63" fmla="*/ 1468979 h 1645815"/>
              <a:gd name="connsiteX64" fmla="*/ 6491101 w 12192000"/>
              <a:gd name="connsiteY64" fmla="*/ 1507080 h 1645815"/>
              <a:gd name="connsiteX65" fmla="*/ 6407668 w 12192000"/>
              <a:gd name="connsiteY65" fmla="*/ 1521932 h 1645815"/>
              <a:gd name="connsiteX66" fmla="*/ 6189196 w 12192000"/>
              <a:gd name="connsiteY66" fmla="*/ 1548143 h 1645815"/>
              <a:gd name="connsiteX67" fmla="*/ 6135259 w 12192000"/>
              <a:gd name="connsiteY67" fmla="*/ 1562724 h 1645815"/>
              <a:gd name="connsiteX68" fmla="*/ 5968587 w 12192000"/>
              <a:gd name="connsiteY68" fmla="*/ 1589485 h 1645815"/>
              <a:gd name="connsiteX69" fmla="*/ 5844542 w 12192000"/>
              <a:gd name="connsiteY69" fmla="*/ 1627440 h 1645815"/>
              <a:gd name="connsiteX70" fmla="*/ 5627621 w 12192000"/>
              <a:gd name="connsiteY70" fmla="*/ 1645815 h 1645815"/>
              <a:gd name="connsiteX71" fmla="*/ 5444195 w 12192000"/>
              <a:gd name="connsiteY71" fmla="*/ 1644475 h 1645815"/>
              <a:gd name="connsiteX72" fmla="*/ 5214702 w 12192000"/>
              <a:gd name="connsiteY72" fmla="*/ 1606664 h 1645815"/>
              <a:gd name="connsiteX73" fmla="*/ 5095057 w 12192000"/>
              <a:gd name="connsiteY73" fmla="*/ 1619132 h 1645815"/>
              <a:gd name="connsiteX74" fmla="*/ 5051700 w 12192000"/>
              <a:gd name="connsiteY74" fmla="*/ 1625807 h 1645815"/>
              <a:gd name="connsiteX75" fmla="*/ 5006431 w 12192000"/>
              <a:gd name="connsiteY75" fmla="*/ 1637868 h 1645815"/>
              <a:gd name="connsiteX76" fmla="*/ 4667665 w 12192000"/>
              <a:gd name="connsiteY76" fmla="*/ 1608312 h 1645815"/>
              <a:gd name="connsiteX77" fmla="*/ 4345322 w 12192000"/>
              <a:gd name="connsiteY77" fmla="*/ 1546967 h 1645815"/>
              <a:gd name="connsiteX78" fmla="*/ 4124630 w 12192000"/>
              <a:gd name="connsiteY78" fmla="*/ 1509247 h 1645815"/>
              <a:gd name="connsiteX79" fmla="*/ 3852287 w 12192000"/>
              <a:gd name="connsiteY79" fmla="*/ 1472605 h 1645815"/>
              <a:gd name="connsiteX80" fmla="*/ 3693336 w 12192000"/>
              <a:gd name="connsiteY80" fmla="*/ 1433930 h 1645815"/>
              <a:gd name="connsiteX81" fmla="*/ 3481618 w 12192000"/>
              <a:gd name="connsiteY81" fmla="*/ 1418392 h 1645815"/>
              <a:gd name="connsiteX82" fmla="*/ 3439508 w 12192000"/>
              <a:gd name="connsiteY82" fmla="*/ 1405277 h 1645815"/>
              <a:gd name="connsiteX83" fmla="*/ 3415241 w 12192000"/>
              <a:gd name="connsiteY83" fmla="*/ 1399311 h 1645815"/>
              <a:gd name="connsiteX84" fmla="*/ 3155540 w 12192000"/>
              <a:gd name="connsiteY84" fmla="*/ 1380683 h 1645815"/>
              <a:gd name="connsiteX85" fmla="*/ 3029874 w 12192000"/>
              <a:gd name="connsiteY85" fmla="*/ 1391306 h 1645815"/>
              <a:gd name="connsiteX86" fmla="*/ 2985743 w 12192000"/>
              <a:gd name="connsiteY86" fmla="*/ 1384080 h 1645815"/>
              <a:gd name="connsiteX87" fmla="*/ 2865083 w 12192000"/>
              <a:gd name="connsiteY87" fmla="*/ 1376442 h 1645815"/>
              <a:gd name="connsiteX88" fmla="*/ 2719966 w 12192000"/>
              <a:gd name="connsiteY88" fmla="*/ 1380990 h 1645815"/>
              <a:gd name="connsiteX89" fmla="*/ 2203529 w 12192000"/>
              <a:gd name="connsiteY89" fmla="*/ 1292265 h 1645815"/>
              <a:gd name="connsiteX90" fmla="*/ 1978674 w 12192000"/>
              <a:gd name="connsiteY90" fmla="*/ 1214731 h 1645815"/>
              <a:gd name="connsiteX91" fmla="*/ 1962908 w 12192000"/>
              <a:gd name="connsiteY91" fmla="*/ 1201827 h 1645815"/>
              <a:gd name="connsiteX92" fmla="*/ 1959156 w 12192000"/>
              <a:gd name="connsiteY92" fmla="*/ 1202129 h 1645815"/>
              <a:gd name="connsiteX93" fmla="*/ 1891938 w 12192000"/>
              <a:gd name="connsiteY93" fmla="*/ 1161055 h 1645815"/>
              <a:gd name="connsiteX94" fmla="*/ 1852509 w 12192000"/>
              <a:gd name="connsiteY94" fmla="*/ 1154346 h 1645815"/>
              <a:gd name="connsiteX95" fmla="*/ 1818613 w 12192000"/>
              <a:gd name="connsiteY95" fmla="*/ 1138643 h 1645815"/>
              <a:gd name="connsiteX96" fmla="*/ 1636817 w 12192000"/>
              <a:gd name="connsiteY96" fmla="*/ 1116474 h 1645815"/>
              <a:gd name="connsiteX97" fmla="*/ 1625419 w 12192000"/>
              <a:gd name="connsiteY97" fmla="*/ 1112885 h 1645815"/>
              <a:gd name="connsiteX98" fmla="*/ 1618725 w 12192000"/>
              <a:gd name="connsiteY98" fmla="*/ 1108950 h 1645815"/>
              <a:gd name="connsiteX99" fmla="*/ 1598921 w 12192000"/>
              <a:gd name="connsiteY99" fmla="*/ 1101199 h 1645815"/>
              <a:gd name="connsiteX100" fmla="*/ 1500450 w 12192000"/>
              <a:gd name="connsiteY100" fmla="*/ 1120653 h 1645815"/>
              <a:gd name="connsiteX101" fmla="*/ 1345077 w 12192000"/>
              <a:gd name="connsiteY101" fmla="*/ 1109417 h 1645815"/>
              <a:gd name="connsiteX102" fmla="*/ 1283085 w 12192000"/>
              <a:gd name="connsiteY102" fmla="*/ 1106662 h 1645815"/>
              <a:gd name="connsiteX103" fmla="*/ 1084053 w 12192000"/>
              <a:gd name="connsiteY103" fmla="*/ 1110194 h 1645815"/>
              <a:gd name="connsiteX104" fmla="*/ 974646 w 12192000"/>
              <a:gd name="connsiteY104" fmla="*/ 1089467 h 1645815"/>
              <a:gd name="connsiteX105" fmla="*/ 931744 w 12192000"/>
              <a:gd name="connsiteY105" fmla="*/ 1080949 h 1645815"/>
              <a:gd name="connsiteX106" fmla="*/ 931348 w 12192000"/>
              <a:gd name="connsiteY106" fmla="*/ 1081263 h 1645815"/>
              <a:gd name="connsiteX107" fmla="*/ 864672 w 12192000"/>
              <a:gd name="connsiteY107" fmla="*/ 1076959 h 1645815"/>
              <a:gd name="connsiteX108" fmla="*/ 730177 w 12192000"/>
              <a:gd name="connsiteY108" fmla="*/ 1092487 h 1645815"/>
              <a:gd name="connsiteX109" fmla="*/ 728755 w 12192000"/>
              <a:gd name="connsiteY109" fmla="*/ 1093885 h 1645815"/>
              <a:gd name="connsiteX110" fmla="*/ 668180 w 12192000"/>
              <a:gd name="connsiteY110" fmla="*/ 1067090 h 1645815"/>
              <a:gd name="connsiteX111" fmla="*/ 462118 w 12192000"/>
              <a:gd name="connsiteY111" fmla="*/ 985843 h 1645815"/>
              <a:gd name="connsiteX112" fmla="*/ 126487 w 12192000"/>
              <a:gd name="connsiteY112" fmla="*/ 925939 h 1645815"/>
              <a:gd name="connsiteX113" fmla="*/ 45161 w 12192000"/>
              <a:gd name="connsiteY113" fmla="*/ 907542 h 1645815"/>
              <a:gd name="connsiteX114" fmla="*/ 0 w 12192000"/>
              <a:gd name="connsiteY114" fmla="*/ 908847 h 1645815"/>
              <a:gd name="connsiteX115" fmla="*/ 0 w 12192000"/>
              <a:gd name="connsiteY115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610119 w 12192000"/>
              <a:gd name="connsiteY12" fmla="*/ 780048 h 1645815"/>
              <a:gd name="connsiteX13" fmla="*/ 11280131 w 12192000"/>
              <a:gd name="connsiteY13" fmla="*/ 800871 h 1645815"/>
              <a:gd name="connsiteX14" fmla="*/ 11103056 w 12192000"/>
              <a:gd name="connsiteY14" fmla="*/ 807160 h 1645815"/>
              <a:gd name="connsiteX15" fmla="*/ 11037457 w 12192000"/>
              <a:gd name="connsiteY15" fmla="*/ 800742 h 1645815"/>
              <a:gd name="connsiteX16" fmla="*/ 10983141 w 12192000"/>
              <a:gd name="connsiteY16" fmla="*/ 807385 h 1645815"/>
              <a:gd name="connsiteX17" fmla="*/ 10664973 w 12192000"/>
              <a:gd name="connsiteY17" fmla="*/ 794235 h 1645815"/>
              <a:gd name="connsiteX18" fmla="*/ 10551461 w 12192000"/>
              <a:gd name="connsiteY18" fmla="*/ 777690 h 1645815"/>
              <a:gd name="connsiteX19" fmla="*/ 10399465 w 12192000"/>
              <a:gd name="connsiteY19" fmla="*/ 781183 h 1645815"/>
              <a:gd name="connsiteX20" fmla="*/ 10390693 w 12192000"/>
              <a:gd name="connsiteY20" fmla="*/ 771564 h 1645815"/>
              <a:gd name="connsiteX21" fmla="*/ 10345071 w 12192000"/>
              <a:gd name="connsiteY21" fmla="*/ 760065 h 1645815"/>
              <a:gd name="connsiteX22" fmla="*/ 10324263 w 12192000"/>
              <a:gd name="connsiteY22" fmla="*/ 753339 h 1645815"/>
              <a:gd name="connsiteX23" fmla="*/ 10061908 w 12192000"/>
              <a:gd name="connsiteY23" fmla="*/ 805817 h 1645815"/>
              <a:gd name="connsiteX24" fmla="*/ 9958678 w 12192000"/>
              <a:gd name="connsiteY24" fmla="*/ 829845 h 1645815"/>
              <a:gd name="connsiteX25" fmla="*/ 9856365 w 12192000"/>
              <a:gd name="connsiteY25" fmla="*/ 850313 h 1645815"/>
              <a:gd name="connsiteX26" fmla="*/ 9819276 w 12192000"/>
              <a:gd name="connsiteY26" fmla="*/ 856110 h 1645815"/>
              <a:gd name="connsiteX27" fmla="*/ 9721992 w 12192000"/>
              <a:gd name="connsiteY27" fmla="*/ 885735 h 1645815"/>
              <a:gd name="connsiteX28" fmla="*/ 9684315 w 12192000"/>
              <a:gd name="connsiteY28" fmla="*/ 894717 h 1645815"/>
              <a:gd name="connsiteX29" fmla="*/ 9676224 w 12192000"/>
              <a:gd name="connsiteY29" fmla="*/ 895886 h 1645815"/>
              <a:gd name="connsiteX30" fmla="*/ 9637502 w 12192000"/>
              <a:gd name="connsiteY30" fmla="*/ 896980 h 1645815"/>
              <a:gd name="connsiteX31" fmla="*/ 9537371 w 12192000"/>
              <a:gd name="connsiteY31" fmla="*/ 943897 h 1645815"/>
              <a:gd name="connsiteX32" fmla="*/ 9413816 w 12192000"/>
              <a:gd name="connsiteY32" fmla="*/ 951681 h 1645815"/>
              <a:gd name="connsiteX33" fmla="*/ 9267352 w 12192000"/>
              <a:gd name="connsiteY33" fmla="*/ 969343 h 1645815"/>
              <a:gd name="connsiteX34" fmla="*/ 9042533 w 12192000"/>
              <a:gd name="connsiteY34" fmla="*/ 974695 h 1645815"/>
              <a:gd name="connsiteX35" fmla="*/ 8952499 w 12192000"/>
              <a:gd name="connsiteY35" fmla="*/ 1010234 h 1645815"/>
              <a:gd name="connsiteX36" fmla="*/ 8808112 w 12192000"/>
              <a:gd name="connsiteY36" fmla="*/ 1025348 h 1645815"/>
              <a:gd name="connsiteX37" fmla="*/ 8683968 w 12192000"/>
              <a:gd name="connsiteY37" fmla="*/ 1048457 h 1645815"/>
              <a:gd name="connsiteX38" fmla="*/ 8670446 w 12192000"/>
              <a:gd name="connsiteY38" fmla="*/ 1051858 h 1645815"/>
              <a:gd name="connsiteX39" fmla="*/ 8621662 w 12192000"/>
              <a:gd name="connsiteY39" fmla="*/ 1072885 h 1645815"/>
              <a:gd name="connsiteX40" fmla="*/ 8390225 w 12192000"/>
              <a:gd name="connsiteY40" fmla="*/ 1112571 h 1645815"/>
              <a:gd name="connsiteX41" fmla="*/ 8321713 w 12192000"/>
              <a:gd name="connsiteY41" fmla="*/ 1138168 h 1645815"/>
              <a:gd name="connsiteX42" fmla="*/ 8287351 w 12192000"/>
              <a:gd name="connsiteY42" fmla="*/ 1146114 h 1645815"/>
              <a:gd name="connsiteX43" fmla="*/ 8281587 w 12192000"/>
              <a:gd name="connsiteY43" fmla="*/ 1147922 h 1645815"/>
              <a:gd name="connsiteX44" fmla="*/ 8242632 w 12192000"/>
              <a:gd name="connsiteY44" fmla="*/ 1163471 h 1645815"/>
              <a:gd name="connsiteX45" fmla="*/ 8185925 w 12192000"/>
              <a:gd name="connsiteY45" fmla="*/ 1191382 h 1645815"/>
              <a:gd name="connsiteX46" fmla="*/ 8129297 w 12192000"/>
              <a:gd name="connsiteY46" fmla="*/ 1228963 h 1645815"/>
              <a:gd name="connsiteX47" fmla="*/ 8095915 w 12192000"/>
              <a:gd name="connsiteY47" fmla="*/ 1247986 h 1645815"/>
              <a:gd name="connsiteX48" fmla="*/ 8073433 w 12192000"/>
              <a:gd name="connsiteY48" fmla="*/ 1264099 h 1645815"/>
              <a:gd name="connsiteX49" fmla="*/ 8060231 w 12192000"/>
              <a:gd name="connsiteY49" fmla="*/ 1272050 h 1645815"/>
              <a:gd name="connsiteX50" fmla="*/ 8031945 w 12192000"/>
              <a:gd name="connsiteY50" fmla="*/ 1275797 h 1645815"/>
              <a:gd name="connsiteX51" fmla="*/ 7976940 w 12192000"/>
              <a:gd name="connsiteY51" fmla="*/ 1283210 h 1645815"/>
              <a:gd name="connsiteX52" fmla="*/ 7830267 w 12192000"/>
              <a:gd name="connsiteY52" fmla="*/ 1330257 h 1645815"/>
              <a:gd name="connsiteX53" fmla="*/ 7773647 w 12192000"/>
              <a:gd name="connsiteY53" fmla="*/ 1335473 h 1645815"/>
              <a:gd name="connsiteX54" fmla="*/ 7690734 w 12192000"/>
              <a:gd name="connsiteY54" fmla="*/ 1370252 h 1645815"/>
              <a:gd name="connsiteX55" fmla="*/ 7608724 w 12192000"/>
              <a:gd name="connsiteY55" fmla="*/ 1398433 h 1645815"/>
              <a:gd name="connsiteX56" fmla="*/ 7608301 w 12192000"/>
              <a:gd name="connsiteY56" fmla="*/ 1400083 h 1645815"/>
              <a:gd name="connsiteX57" fmla="*/ 7336757 w 12192000"/>
              <a:gd name="connsiteY57" fmla="*/ 1408043 h 1645815"/>
              <a:gd name="connsiteX58" fmla="*/ 7293466 w 12192000"/>
              <a:gd name="connsiteY58" fmla="*/ 1394514 h 1645815"/>
              <a:gd name="connsiteX59" fmla="*/ 7172156 w 12192000"/>
              <a:gd name="connsiteY59" fmla="*/ 1408475 h 1645815"/>
              <a:gd name="connsiteX60" fmla="*/ 6883900 w 12192000"/>
              <a:gd name="connsiteY60" fmla="*/ 1420764 h 1645815"/>
              <a:gd name="connsiteX61" fmla="*/ 6829325 w 12192000"/>
              <a:gd name="connsiteY61" fmla="*/ 1432580 h 1645815"/>
              <a:gd name="connsiteX62" fmla="*/ 6720915 w 12192000"/>
              <a:gd name="connsiteY62" fmla="*/ 1468979 h 1645815"/>
              <a:gd name="connsiteX63" fmla="*/ 6491101 w 12192000"/>
              <a:gd name="connsiteY63" fmla="*/ 1507080 h 1645815"/>
              <a:gd name="connsiteX64" fmla="*/ 6407668 w 12192000"/>
              <a:gd name="connsiteY64" fmla="*/ 1521932 h 1645815"/>
              <a:gd name="connsiteX65" fmla="*/ 6189196 w 12192000"/>
              <a:gd name="connsiteY65" fmla="*/ 1548143 h 1645815"/>
              <a:gd name="connsiteX66" fmla="*/ 6135259 w 12192000"/>
              <a:gd name="connsiteY66" fmla="*/ 1562724 h 1645815"/>
              <a:gd name="connsiteX67" fmla="*/ 5968587 w 12192000"/>
              <a:gd name="connsiteY67" fmla="*/ 1589485 h 1645815"/>
              <a:gd name="connsiteX68" fmla="*/ 5844542 w 12192000"/>
              <a:gd name="connsiteY68" fmla="*/ 1627440 h 1645815"/>
              <a:gd name="connsiteX69" fmla="*/ 5627621 w 12192000"/>
              <a:gd name="connsiteY69" fmla="*/ 1645815 h 1645815"/>
              <a:gd name="connsiteX70" fmla="*/ 5444195 w 12192000"/>
              <a:gd name="connsiteY70" fmla="*/ 1644475 h 1645815"/>
              <a:gd name="connsiteX71" fmla="*/ 5214702 w 12192000"/>
              <a:gd name="connsiteY71" fmla="*/ 1606664 h 1645815"/>
              <a:gd name="connsiteX72" fmla="*/ 5095057 w 12192000"/>
              <a:gd name="connsiteY72" fmla="*/ 1619132 h 1645815"/>
              <a:gd name="connsiteX73" fmla="*/ 5051700 w 12192000"/>
              <a:gd name="connsiteY73" fmla="*/ 1625807 h 1645815"/>
              <a:gd name="connsiteX74" fmla="*/ 5006431 w 12192000"/>
              <a:gd name="connsiteY74" fmla="*/ 1637868 h 1645815"/>
              <a:gd name="connsiteX75" fmla="*/ 4667665 w 12192000"/>
              <a:gd name="connsiteY75" fmla="*/ 1608312 h 1645815"/>
              <a:gd name="connsiteX76" fmla="*/ 4345322 w 12192000"/>
              <a:gd name="connsiteY76" fmla="*/ 1546967 h 1645815"/>
              <a:gd name="connsiteX77" fmla="*/ 4124630 w 12192000"/>
              <a:gd name="connsiteY77" fmla="*/ 1509247 h 1645815"/>
              <a:gd name="connsiteX78" fmla="*/ 3852287 w 12192000"/>
              <a:gd name="connsiteY78" fmla="*/ 1472605 h 1645815"/>
              <a:gd name="connsiteX79" fmla="*/ 3693336 w 12192000"/>
              <a:gd name="connsiteY79" fmla="*/ 1433930 h 1645815"/>
              <a:gd name="connsiteX80" fmla="*/ 3481618 w 12192000"/>
              <a:gd name="connsiteY80" fmla="*/ 1418392 h 1645815"/>
              <a:gd name="connsiteX81" fmla="*/ 3439508 w 12192000"/>
              <a:gd name="connsiteY81" fmla="*/ 1405277 h 1645815"/>
              <a:gd name="connsiteX82" fmla="*/ 3415241 w 12192000"/>
              <a:gd name="connsiteY82" fmla="*/ 1399311 h 1645815"/>
              <a:gd name="connsiteX83" fmla="*/ 3155540 w 12192000"/>
              <a:gd name="connsiteY83" fmla="*/ 1380683 h 1645815"/>
              <a:gd name="connsiteX84" fmla="*/ 3029874 w 12192000"/>
              <a:gd name="connsiteY84" fmla="*/ 1391306 h 1645815"/>
              <a:gd name="connsiteX85" fmla="*/ 2985743 w 12192000"/>
              <a:gd name="connsiteY85" fmla="*/ 1384080 h 1645815"/>
              <a:gd name="connsiteX86" fmla="*/ 2865083 w 12192000"/>
              <a:gd name="connsiteY86" fmla="*/ 1376442 h 1645815"/>
              <a:gd name="connsiteX87" fmla="*/ 2719966 w 12192000"/>
              <a:gd name="connsiteY87" fmla="*/ 1380990 h 1645815"/>
              <a:gd name="connsiteX88" fmla="*/ 2203529 w 12192000"/>
              <a:gd name="connsiteY88" fmla="*/ 1292265 h 1645815"/>
              <a:gd name="connsiteX89" fmla="*/ 1978674 w 12192000"/>
              <a:gd name="connsiteY89" fmla="*/ 1214731 h 1645815"/>
              <a:gd name="connsiteX90" fmla="*/ 1962908 w 12192000"/>
              <a:gd name="connsiteY90" fmla="*/ 1201827 h 1645815"/>
              <a:gd name="connsiteX91" fmla="*/ 1959156 w 12192000"/>
              <a:gd name="connsiteY91" fmla="*/ 1202129 h 1645815"/>
              <a:gd name="connsiteX92" fmla="*/ 1891938 w 12192000"/>
              <a:gd name="connsiteY92" fmla="*/ 1161055 h 1645815"/>
              <a:gd name="connsiteX93" fmla="*/ 1852509 w 12192000"/>
              <a:gd name="connsiteY93" fmla="*/ 1154346 h 1645815"/>
              <a:gd name="connsiteX94" fmla="*/ 1818613 w 12192000"/>
              <a:gd name="connsiteY94" fmla="*/ 1138643 h 1645815"/>
              <a:gd name="connsiteX95" fmla="*/ 1636817 w 12192000"/>
              <a:gd name="connsiteY95" fmla="*/ 1116474 h 1645815"/>
              <a:gd name="connsiteX96" fmla="*/ 1625419 w 12192000"/>
              <a:gd name="connsiteY96" fmla="*/ 1112885 h 1645815"/>
              <a:gd name="connsiteX97" fmla="*/ 1618725 w 12192000"/>
              <a:gd name="connsiteY97" fmla="*/ 1108950 h 1645815"/>
              <a:gd name="connsiteX98" fmla="*/ 1598921 w 12192000"/>
              <a:gd name="connsiteY98" fmla="*/ 1101199 h 1645815"/>
              <a:gd name="connsiteX99" fmla="*/ 1500450 w 12192000"/>
              <a:gd name="connsiteY99" fmla="*/ 1120653 h 1645815"/>
              <a:gd name="connsiteX100" fmla="*/ 1345077 w 12192000"/>
              <a:gd name="connsiteY100" fmla="*/ 1109417 h 1645815"/>
              <a:gd name="connsiteX101" fmla="*/ 1283085 w 12192000"/>
              <a:gd name="connsiteY101" fmla="*/ 1106662 h 1645815"/>
              <a:gd name="connsiteX102" fmla="*/ 1084053 w 12192000"/>
              <a:gd name="connsiteY102" fmla="*/ 1110194 h 1645815"/>
              <a:gd name="connsiteX103" fmla="*/ 974646 w 12192000"/>
              <a:gd name="connsiteY103" fmla="*/ 1089467 h 1645815"/>
              <a:gd name="connsiteX104" fmla="*/ 931744 w 12192000"/>
              <a:gd name="connsiteY104" fmla="*/ 1080949 h 1645815"/>
              <a:gd name="connsiteX105" fmla="*/ 931348 w 12192000"/>
              <a:gd name="connsiteY105" fmla="*/ 1081263 h 1645815"/>
              <a:gd name="connsiteX106" fmla="*/ 864672 w 12192000"/>
              <a:gd name="connsiteY106" fmla="*/ 1076959 h 1645815"/>
              <a:gd name="connsiteX107" fmla="*/ 730177 w 12192000"/>
              <a:gd name="connsiteY107" fmla="*/ 1092487 h 1645815"/>
              <a:gd name="connsiteX108" fmla="*/ 728755 w 12192000"/>
              <a:gd name="connsiteY108" fmla="*/ 1093885 h 1645815"/>
              <a:gd name="connsiteX109" fmla="*/ 668180 w 12192000"/>
              <a:gd name="connsiteY109" fmla="*/ 1067090 h 1645815"/>
              <a:gd name="connsiteX110" fmla="*/ 462118 w 12192000"/>
              <a:gd name="connsiteY110" fmla="*/ 985843 h 1645815"/>
              <a:gd name="connsiteX111" fmla="*/ 126487 w 12192000"/>
              <a:gd name="connsiteY111" fmla="*/ 925939 h 1645815"/>
              <a:gd name="connsiteX112" fmla="*/ 45161 w 12192000"/>
              <a:gd name="connsiteY112" fmla="*/ 907542 h 1645815"/>
              <a:gd name="connsiteX113" fmla="*/ 0 w 12192000"/>
              <a:gd name="connsiteY113" fmla="*/ 908847 h 1645815"/>
              <a:gd name="connsiteX114" fmla="*/ 0 w 12192000"/>
              <a:gd name="connsiteY114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280131 w 12192000"/>
              <a:gd name="connsiteY12" fmla="*/ 800871 h 1645815"/>
              <a:gd name="connsiteX13" fmla="*/ 11103056 w 12192000"/>
              <a:gd name="connsiteY13" fmla="*/ 807160 h 1645815"/>
              <a:gd name="connsiteX14" fmla="*/ 11037457 w 12192000"/>
              <a:gd name="connsiteY14" fmla="*/ 800742 h 1645815"/>
              <a:gd name="connsiteX15" fmla="*/ 10983141 w 12192000"/>
              <a:gd name="connsiteY15" fmla="*/ 807385 h 1645815"/>
              <a:gd name="connsiteX16" fmla="*/ 10664973 w 12192000"/>
              <a:gd name="connsiteY16" fmla="*/ 794235 h 1645815"/>
              <a:gd name="connsiteX17" fmla="*/ 10551461 w 12192000"/>
              <a:gd name="connsiteY17" fmla="*/ 777690 h 1645815"/>
              <a:gd name="connsiteX18" fmla="*/ 10399465 w 12192000"/>
              <a:gd name="connsiteY18" fmla="*/ 781183 h 1645815"/>
              <a:gd name="connsiteX19" fmla="*/ 10390693 w 12192000"/>
              <a:gd name="connsiteY19" fmla="*/ 771564 h 1645815"/>
              <a:gd name="connsiteX20" fmla="*/ 10345071 w 12192000"/>
              <a:gd name="connsiteY20" fmla="*/ 760065 h 1645815"/>
              <a:gd name="connsiteX21" fmla="*/ 10324263 w 12192000"/>
              <a:gd name="connsiteY21" fmla="*/ 753339 h 1645815"/>
              <a:gd name="connsiteX22" fmla="*/ 10061908 w 12192000"/>
              <a:gd name="connsiteY22" fmla="*/ 805817 h 1645815"/>
              <a:gd name="connsiteX23" fmla="*/ 9958678 w 12192000"/>
              <a:gd name="connsiteY23" fmla="*/ 829845 h 1645815"/>
              <a:gd name="connsiteX24" fmla="*/ 9856365 w 12192000"/>
              <a:gd name="connsiteY24" fmla="*/ 850313 h 1645815"/>
              <a:gd name="connsiteX25" fmla="*/ 9819276 w 12192000"/>
              <a:gd name="connsiteY25" fmla="*/ 856110 h 1645815"/>
              <a:gd name="connsiteX26" fmla="*/ 9721992 w 12192000"/>
              <a:gd name="connsiteY26" fmla="*/ 885735 h 1645815"/>
              <a:gd name="connsiteX27" fmla="*/ 9684315 w 12192000"/>
              <a:gd name="connsiteY27" fmla="*/ 894717 h 1645815"/>
              <a:gd name="connsiteX28" fmla="*/ 9676224 w 12192000"/>
              <a:gd name="connsiteY28" fmla="*/ 895886 h 1645815"/>
              <a:gd name="connsiteX29" fmla="*/ 9637502 w 12192000"/>
              <a:gd name="connsiteY29" fmla="*/ 896980 h 1645815"/>
              <a:gd name="connsiteX30" fmla="*/ 9537371 w 12192000"/>
              <a:gd name="connsiteY30" fmla="*/ 943897 h 1645815"/>
              <a:gd name="connsiteX31" fmla="*/ 9413816 w 12192000"/>
              <a:gd name="connsiteY31" fmla="*/ 951681 h 1645815"/>
              <a:gd name="connsiteX32" fmla="*/ 9267352 w 12192000"/>
              <a:gd name="connsiteY32" fmla="*/ 969343 h 1645815"/>
              <a:gd name="connsiteX33" fmla="*/ 9042533 w 12192000"/>
              <a:gd name="connsiteY33" fmla="*/ 974695 h 1645815"/>
              <a:gd name="connsiteX34" fmla="*/ 8952499 w 12192000"/>
              <a:gd name="connsiteY34" fmla="*/ 1010234 h 1645815"/>
              <a:gd name="connsiteX35" fmla="*/ 8808112 w 12192000"/>
              <a:gd name="connsiteY35" fmla="*/ 1025348 h 1645815"/>
              <a:gd name="connsiteX36" fmla="*/ 8683968 w 12192000"/>
              <a:gd name="connsiteY36" fmla="*/ 1048457 h 1645815"/>
              <a:gd name="connsiteX37" fmla="*/ 8670446 w 12192000"/>
              <a:gd name="connsiteY37" fmla="*/ 1051858 h 1645815"/>
              <a:gd name="connsiteX38" fmla="*/ 8621662 w 12192000"/>
              <a:gd name="connsiteY38" fmla="*/ 1072885 h 1645815"/>
              <a:gd name="connsiteX39" fmla="*/ 8390225 w 12192000"/>
              <a:gd name="connsiteY39" fmla="*/ 1112571 h 1645815"/>
              <a:gd name="connsiteX40" fmla="*/ 8321713 w 12192000"/>
              <a:gd name="connsiteY40" fmla="*/ 1138168 h 1645815"/>
              <a:gd name="connsiteX41" fmla="*/ 8287351 w 12192000"/>
              <a:gd name="connsiteY41" fmla="*/ 1146114 h 1645815"/>
              <a:gd name="connsiteX42" fmla="*/ 8281587 w 12192000"/>
              <a:gd name="connsiteY42" fmla="*/ 1147922 h 1645815"/>
              <a:gd name="connsiteX43" fmla="*/ 8242632 w 12192000"/>
              <a:gd name="connsiteY43" fmla="*/ 1163471 h 1645815"/>
              <a:gd name="connsiteX44" fmla="*/ 8185925 w 12192000"/>
              <a:gd name="connsiteY44" fmla="*/ 1191382 h 1645815"/>
              <a:gd name="connsiteX45" fmla="*/ 8129297 w 12192000"/>
              <a:gd name="connsiteY45" fmla="*/ 1228963 h 1645815"/>
              <a:gd name="connsiteX46" fmla="*/ 8095915 w 12192000"/>
              <a:gd name="connsiteY46" fmla="*/ 1247986 h 1645815"/>
              <a:gd name="connsiteX47" fmla="*/ 8073433 w 12192000"/>
              <a:gd name="connsiteY47" fmla="*/ 1264099 h 1645815"/>
              <a:gd name="connsiteX48" fmla="*/ 8060231 w 12192000"/>
              <a:gd name="connsiteY48" fmla="*/ 1272050 h 1645815"/>
              <a:gd name="connsiteX49" fmla="*/ 8031945 w 12192000"/>
              <a:gd name="connsiteY49" fmla="*/ 1275797 h 1645815"/>
              <a:gd name="connsiteX50" fmla="*/ 7976940 w 12192000"/>
              <a:gd name="connsiteY50" fmla="*/ 1283210 h 1645815"/>
              <a:gd name="connsiteX51" fmla="*/ 7830267 w 12192000"/>
              <a:gd name="connsiteY51" fmla="*/ 1330257 h 1645815"/>
              <a:gd name="connsiteX52" fmla="*/ 7773647 w 12192000"/>
              <a:gd name="connsiteY52" fmla="*/ 1335473 h 1645815"/>
              <a:gd name="connsiteX53" fmla="*/ 7690734 w 12192000"/>
              <a:gd name="connsiteY53" fmla="*/ 1370252 h 1645815"/>
              <a:gd name="connsiteX54" fmla="*/ 7608724 w 12192000"/>
              <a:gd name="connsiteY54" fmla="*/ 1398433 h 1645815"/>
              <a:gd name="connsiteX55" fmla="*/ 7608301 w 12192000"/>
              <a:gd name="connsiteY55" fmla="*/ 1400083 h 1645815"/>
              <a:gd name="connsiteX56" fmla="*/ 7336757 w 12192000"/>
              <a:gd name="connsiteY56" fmla="*/ 1408043 h 1645815"/>
              <a:gd name="connsiteX57" fmla="*/ 7293466 w 12192000"/>
              <a:gd name="connsiteY57" fmla="*/ 1394514 h 1645815"/>
              <a:gd name="connsiteX58" fmla="*/ 7172156 w 12192000"/>
              <a:gd name="connsiteY58" fmla="*/ 1408475 h 1645815"/>
              <a:gd name="connsiteX59" fmla="*/ 6883900 w 12192000"/>
              <a:gd name="connsiteY59" fmla="*/ 1420764 h 1645815"/>
              <a:gd name="connsiteX60" fmla="*/ 6829325 w 12192000"/>
              <a:gd name="connsiteY60" fmla="*/ 1432580 h 1645815"/>
              <a:gd name="connsiteX61" fmla="*/ 6720915 w 12192000"/>
              <a:gd name="connsiteY61" fmla="*/ 1468979 h 1645815"/>
              <a:gd name="connsiteX62" fmla="*/ 6491101 w 12192000"/>
              <a:gd name="connsiteY62" fmla="*/ 1507080 h 1645815"/>
              <a:gd name="connsiteX63" fmla="*/ 6407668 w 12192000"/>
              <a:gd name="connsiteY63" fmla="*/ 1521932 h 1645815"/>
              <a:gd name="connsiteX64" fmla="*/ 6189196 w 12192000"/>
              <a:gd name="connsiteY64" fmla="*/ 1548143 h 1645815"/>
              <a:gd name="connsiteX65" fmla="*/ 6135259 w 12192000"/>
              <a:gd name="connsiteY65" fmla="*/ 1562724 h 1645815"/>
              <a:gd name="connsiteX66" fmla="*/ 5968587 w 12192000"/>
              <a:gd name="connsiteY66" fmla="*/ 1589485 h 1645815"/>
              <a:gd name="connsiteX67" fmla="*/ 5844542 w 12192000"/>
              <a:gd name="connsiteY67" fmla="*/ 1627440 h 1645815"/>
              <a:gd name="connsiteX68" fmla="*/ 5627621 w 12192000"/>
              <a:gd name="connsiteY68" fmla="*/ 1645815 h 1645815"/>
              <a:gd name="connsiteX69" fmla="*/ 5444195 w 12192000"/>
              <a:gd name="connsiteY69" fmla="*/ 1644475 h 1645815"/>
              <a:gd name="connsiteX70" fmla="*/ 5214702 w 12192000"/>
              <a:gd name="connsiteY70" fmla="*/ 1606664 h 1645815"/>
              <a:gd name="connsiteX71" fmla="*/ 5095057 w 12192000"/>
              <a:gd name="connsiteY71" fmla="*/ 1619132 h 1645815"/>
              <a:gd name="connsiteX72" fmla="*/ 5051700 w 12192000"/>
              <a:gd name="connsiteY72" fmla="*/ 1625807 h 1645815"/>
              <a:gd name="connsiteX73" fmla="*/ 5006431 w 12192000"/>
              <a:gd name="connsiteY73" fmla="*/ 1637868 h 1645815"/>
              <a:gd name="connsiteX74" fmla="*/ 4667665 w 12192000"/>
              <a:gd name="connsiteY74" fmla="*/ 1608312 h 1645815"/>
              <a:gd name="connsiteX75" fmla="*/ 4345322 w 12192000"/>
              <a:gd name="connsiteY75" fmla="*/ 1546967 h 1645815"/>
              <a:gd name="connsiteX76" fmla="*/ 4124630 w 12192000"/>
              <a:gd name="connsiteY76" fmla="*/ 1509247 h 1645815"/>
              <a:gd name="connsiteX77" fmla="*/ 3852287 w 12192000"/>
              <a:gd name="connsiteY77" fmla="*/ 1472605 h 1645815"/>
              <a:gd name="connsiteX78" fmla="*/ 3693336 w 12192000"/>
              <a:gd name="connsiteY78" fmla="*/ 1433930 h 1645815"/>
              <a:gd name="connsiteX79" fmla="*/ 3481618 w 12192000"/>
              <a:gd name="connsiteY79" fmla="*/ 1418392 h 1645815"/>
              <a:gd name="connsiteX80" fmla="*/ 3439508 w 12192000"/>
              <a:gd name="connsiteY80" fmla="*/ 1405277 h 1645815"/>
              <a:gd name="connsiteX81" fmla="*/ 3415241 w 12192000"/>
              <a:gd name="connsiteY81" fmla="*/ 1399311 h 1645815"/>
              <a:gd name="connsiteX82" fmla="*/ 3155540 w 12192000"/>
              <a:gd name="connsiteY82" fmla="*/ 1380683 h 1645815"/>
              <a:gd name="connsiteX83" fmla="*/ 3029874 w 12192000"/>
              <a:gd name="connsiteY83" fmla="*/ 1391306 h 1645815"/>
              <a:gd name="connsiteX84" fmla="*/ 2985743 w 12192000"/>
              <a:gd name="connsiteY84" fmla="*/ 1384080 h 1645815"/>
              <a:gd name="connsiteX85" fmla="*/ 2865083 w 12192000"/>
              <a:gd name="connsiteY85" fmla="*/ 1376442 h 1645815"/>
              <a:gd name="connsiteX86" fmla="*/ 2719966 w 12192000"/>
              <a:gd name="connsiteY86" fmla="*/ 1380990 h 1645815"/>
              <a:gd name="connsiteX87" fmla="*/ 2203529 w 12192000"/>
              <a:gd name="connsiteY87" fmla="*/ 1292265 h 1645815"/>
              <a:gd name="connsiteX88" fmla="*/ 1978674 w 12192000"/>
              <a:gd name="connsiteY88" fmla="*/ 1214731 h 1645815"/>
              <a:gd name="connsiteX89" fmla="*/ 1962908 w 12192000"/>
              <a:gd name="connsiteY89" fmla="*/ 1201827 h 1645815"/>
              <a:gd name="connsiteX90" fmla="*/ 1959156 w 12192000"/>
              <a:gd name="connsiteY90" fmla="*/ 1202129 h 1645815"/>
              <a:gd name="connsiteX91" fmla="*/ 1891938 w 12192000"/>
              <a:gd name="connsiteY91" fmla="*/ 1161055 h 1645815"/>
              <a:gd name="connsiteX92" fmla="*/ 1852509 w 12192000"/>
              <a:gd name="connsiteY92" fmla="*/ 1154346 h 1645815"/>
              <a:gd name="connsiteX93" fmla="*/ 1818613 w 12192000"/>
              <a:gd name="connsiteY93" fmla="*/ 1138643 h 1645815"/>
              <a:gd name="connsiteX94" fmla="*/ 1636817 w 12192000"/>
              <a:gd name="connsiteY94" fmla="*/ 1116474 h 1645815"/>
              <a:gd name="connsiteX95" fmla="*/ 1625419 w 12192000"/>
              <a:gd name="connsiteY95" fmla="*/ 1112885 h 1645815"/>
              <a:gd name="connsiteX96" fmla="*/ 1618725 w 12192000"/>
              <a:gd name="connsiteY96" fmla="*/ 1108950 h 1645815"/>
              <a:gd name="connsiteX97" fmla="*/ 1598921 w 12192000"/>
              <a:gd name="connsiteY97" fmla="*/ 1101199 h 1645815"/>
              <a:gd name="connsiteX98" fmla="*/ 1500450 w 12192000"/>
              <a:gd name="connsiteY98" fmla="*/ 1120653 h 1645815"/>
              <a:gd name="connsiteX99" fmla="*/ 1345077 w 12192000"/>
              <a:gd name="connsiteY99" fmla="*/ 1109417 h 1645815"/>
              <a:gd name="connsiteX100" fmla="*/ 1283085 w 12192000"/>
              <a:gd name="connsiteY100" fmla="*/ 1106662 h 1645815"/>
              <a:gd name="connsiteX101" fmla="*/ 1084053 w 12192000"/>
              <a:gd name="connsiteY101" fmla="*/ 1110194 h 1645815"/>
              <a:gd name="connsiteX102" fmla="*/ 974646 w 12192000"/>
              <a:gd name="connsiteY102" fmla="*/ 1089467 h 1645815"/>
              <a:gd name="connsiteX103" fmla="*/ 931744 w 12192000"/>
              <a:gd name="connsiteY103" fmla="*/ 1080949 h 1645815"/>
              <a:gd name="connsiteX104" fmla="*/ 931348 w 12192000"/>
              <a:gd name="connsiteY104" fmla="*/ 1081263 h 1645815"/>
              <a:gd name="connsiteX105" fmla="*/ 864672 w 12192000"/>
              <a:gd name="connsiteY105" fmla="*/ 1076959 h 1645815"/>
              <a:gd name="connsiteX106" fmla="*/ 730177 w 12192000"/>
              <a:gd name="connsiteY106" fmla="*/ 1092487 h 1645815"/>
              <a:gd name="connsiteX107" fmla="*/ 728755 w 12192000"/>
              <a:gd name="connsiteY107" fmla="*/ 1093885 h 1645815"/>
              <a:gd name="connsiteX108" fmla="*/ 668180 w 12192000"/>
              <a:gd name="connsiteY108" fmla="*/ 1067090 h 1645815"/>
              <a:gd name="connsiteX109" fmla="*/ 462118 w 12192000"/>
              <a:gd name="connsiteY109" fmla="*/ 985843 h 1645815"/>
              <a:gd name="connsiteX110" fmla="*/ 126487 w 12192000"/>
              <a:gd name="connsiteY110" fmla="*/ 925939 h 1645815"/>
              <a:gd name="connsiteX111" fmla="*/ 45161 w 12192000"/>
              <a:gd name="connsiteY111" fmla="*/ 907542 h 1645815"/>
              <a:gd name="connsiteX112" fmla="*/ 0 w 12192000"/>
              <a:gd name="connsiteY112" fmla="*/ 908847 h 1645815"/>
              <a:gd name="connsiteX113" fmla="*/ 0 w 12192000"/>
              <a:gd name="connsiteY113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280131 w 12192000"/>
              <a:gd name="connsiteY11" fmla="*/ 800871 h 1645815"/>
              <a:gd name="connsiteX12" fmla="*/ 11103056 w 12192000"/>
              <a:gd name="connsiteY12" fmla="*/ 807160 h 1645815"/>
              <a:gd name="connsiteX13" fmla="*/ 11037457 w 12192000"/>
              <a:gd name="connsiteY13" fmla="*/ 800742 h 1645815"/>
              <a:gd name="connsiteX14" fmla="*/ 10983141 w 12192000"/>
              <a:gd name="connsiteY14" fmla="*/ 807385 h 1645815"/>
              <a:gd name="connsiteX15" fmla="*/ 10664973 w 12192000"/>
              <a:gd name="connsiteY15" fmla="*/ 794235 h 1645815"/>
              <a:gd name="connsiteX16" fmla="*/ 10551461 w 12192000"/>
              <a:gd name="connsiteY16" fmla="*/ 777690 h 1645815"/>
              <a:gd name="connsiteX17" fmla="*/ 10399465 w 12192000"/>
              <a:gd name="connsiteY17" fmla="*/ 781183 h 1645815"/>
              <a:gd name="connsiteX18" fmla="*/ 10390693 w 12192000"/>
              <a:gd name="connsiteY18" fmla="*/ 771564 h 1645815"/>
              <a:gd name="connsiteX19" fmla="*/ 10345071 w 12192000"/>
              <a:gd name="connsiteY19" fmla="*/ 760065 h 1645815"/>
              <a:gd name="connsiteX20" fmla="*/ 10324263 w 12192000"/>
              <a:gd name="connsiteY20" fmla="*/ 753339 h 1645815"/>
              <a:gd name="connsiteX21" fmla="*/ 10061908 w 12192000"/>
              <a:gd name="connsiteY21" fmla="*/ 805817 h 1645815"/>
              <a:gd name="connsiteX22" fmla="*/ 9958678 w 12192000"/>
              <a:gd name="connsiteY22" fmla="*/ 829845 h 1645815"/>
              <a:gd name="connsiteX23" fmla="*/ 9856365 w 12192000"/>
              <a:gd name="connsiteY23" fmla="*/ 850313 h 1645815"/>
              <a:gd name="connsiteX24" fmla="*/ 9819276 w 12192000"/>
              <a:gd name="connsiteY24" fmla="*/ 856110 h 1645815"/>
              <a:gd name="connsiteX25" fmla="*/ 9721992 w 12192000"/>
              <a:gd name="connsiteY25" fmla="*/ 885735 h 1645815"/>
              <a:gd name="connsiteX26" fmla="*/ 9684315 w 12192000"/>
              <a:gd name="connsiteY26" fmla="*/ 894717 h 1645815"/>
              <a:gd name="connsiteX27" fmla="*/ 9676224 w 12192000"/>
              <a:gd name="connsiteY27" fmla="*/ 895886 h 1645815"/>
              <a:gd name="connsiteX28" fmla="*/ 9637502 w 12192000"/>
              <a:gd name="connsiteY28" fmla="*/ 896980 h 1645815"/>
              <a:gd name="connsiteX29" fmla="*/ 9537371 w 12192000"/>
              <a:gd name="connsiteY29" fmla="*/ 943897 h 1645815"/>
              <a:gd name="connsiteX30" fmla="*/ 9413816 w 12192000"/>
              <a:gd name="connsiteY30" fmla="*/ 951681 h 1645815"/>
              <a:gd name="connsiteX31" fmla="*/ 9267352 w 12192000"/>
              <a:gd name="connsiteY31" fmla="*/ 969343 h 1645815"/>
              <a:gd name="connsiteX32" fmla="*/ 9042533 w 12192000"/>
              <a:gd name="connsiteY32" fmla="*/ 974695 h 1645815"/>
              <a:gd name="connsiteX33" fmla="*/ 8952499 w 12192000"/>
              <a:gd name="connsiteY33" fmla="*/ 1010234 h 1645815"/>
              <a:gd name="connsiteX34" fmla="*/ 8808112 w 12192000"/>
              <a:gd name="connsiteY34" fmla="*/ 1025348 h 1645815"/>
              <a:gd name="connsiteX35" fmla="*/ 8683968 w 12192000"/>
              <a:gd name="connsiteY35" fmla="*/ 1048457 h 1645815"/>
              <a:gd name="connsiteX36" fmla="*/ 8670446 w 12192000"/>
              <a:gd name="connsiteY36" fmla="*/ 1051858 h 1645815"/>
              <a:gd name="connsiteX37" fmla="*/ 8621662 w 12192000"/>
              <a:gd name="connsiteY37" fmla="*/ 1072885 h 1645815"/>
              <a:gd name="connsiteX38" fmla="*/ 8390225 w 12192000"/>
              <a:gd name="connsiteY38" fmla="*/ 1112571 h 1645815"/>
              <a:gd name="connsiteX39" fmla="*/ 8321713 w 12192000"/>
              <a:gd name="connsiteY39" fmla="*/ 1138168 h 1645815"/>
              <a:gd name="connsiteX40" fmla="*/ 8287351 w 12192000"/>
              <a:gd name="connsiteY40" fmla="*/ 1146114 h 1645815"/>
              <a:gd name="connsiteX41" fmla="*/ 8281587 w 12192000"/>
              <a:gd name="connsiteY41" fmla="*/ 1147922 h 1645815"/>
              <a:gd name="connsiteX42" fmla="*/ 8242632 w 12192000"/>
              <a:gd name="connsiteY42" fmla="*/ 1163471 h 1645815"/>
              <a:gd name="connsiteX43" fmla="*/ 8185925 w 12192000"/>
              <a:gd name="connsiteY43" fmla="*/ 1191382 h 1645815"/>
              <a:gd name="connsiteX44" fmla="*/ 8129297 w 12192000"/>
              <a:gd name="connsiteY44" fmla="*/ 1228963 h 1645815"/>
              <a:gd name="connsiteX45" fmla="*/ 8095915 w 12192000"/>
              <a:gd name="connsiteY45" fmla="*/ 1247986 h 1645815"/>
              <a:gd name="connsiteX46" fmla="*/ 8073433 w 12192000"/>
              <a:gd name="connsiteY46" fmla="*/ 1264099 h 1645815"/>
              <a:gd name="connsiteX47" fmla="*/ 8060231 w 12192000"/>
              <a:gd name="connsiteY47" fmla="*/ 1272050 h 1645815"/>
              <a:gd name="connsiteX48" fmla="*/ 8031945 w 12192000"/>
              <a:gd name="connsiteY48" fmla="*/ 1275797 h 1645815"/>
              <a:gd name="connsiteX49" fmla="*/ 7976940 w 12192000"/>
              <a:gd name="connsiteY49" fmla="*/ 1283210 h 1645815"/>
              <a:gd name="connsiteX50" fmla="*/ 7830267 w 12192000"/>
              <a:gd name="connsiteY50" fmla="*/ 1330257 h 1645815"/>
              <a:gd name="connsiteX51" fmla="*/ 7773647 w 12192000"/>
              <a:gd name="connsiteY51" fmla="*/ 1335473 h 1645815"/>
              <a:gd name="connsiteX52" fmla="*/ 7690734 w 12192000"/>
              <a:gd name="connsiteY52" fmla="*/ 1370252 h 1645815"/>
              <a:gd name="connsiteX53" fmla="*/ 7608724 w 12192000"/>
              <a:gd name="connsiteY53" fmla="*/ 1398433 h 1645815"/>
              <a:gd name="connsiteX54" fmla="*/ 7608301 w 12192000"/>
              <a:gd name="connsiteY54" fmla="*/ 1400083 h 1645815"/>
              <a:gd name="connsiteX55" fmla="*/ 7336757 w 12192000"/>
              <a:gd name="connsiteY55" fmla="*/ 1408043 h 1645815"/>
              <a:gd name="connsiteX56" fmla="*/ 7293466 w 12192000"/>
              <a:gd name="connsiteY56" fmla="*/ 1394514 h 1645815"/>
              <a:gd name="connsiteX57" fmla="*/ 7172156 w 12192000"/>
              <a:gd name="connsiteY57" fmla="*/ 1408475 h 1645815"/>
              <a:gd name="connsiteX58" fmla="*/ 6883900 w 12192000"/>
              <a:gd name="connsiteY58" fmla="*/ 1420764 h 1645815"/>
              <a:gd name="connsiteX59" fmla="*/ 6829325 w 12192000"/>
              <a:gd name="connsiteY59" fmla="*/ 1432580 h 1645815"/>
              <a:gd name="connsiteX60" fmla="*/ 6720915 w 12192000"/>
              <a:gd name="connsiteY60" fmla="*/ 1468979 h 1645815"/>
              <a:gd name="connsiteX61" fmla="*/ 6491101 w 12192000"/>
              <a:gd name="connsiteY61" fmla="*/ 1507080 h 1645815"/>
              <a:gd name="connsiteX62" fmla="*/ 6407668 w 12192000"/>
              <a:gd name="connsiteY62" fmla="*/ 1521932 h 1645815"/>
              <a:gd name="connsiteX63" fmla="*/ 6189196 w 12192000"/>
              <a:gd name="connsiteY63" fmla="*/ 1548143 h 1645815"/>
              <a:gd name="connsiteX64" fmla="*/ 6135259 w 12192000"/>
              <a:gd name="connsiteY64" fmla="*/ 1562724 h 1645815"/>
              <a:gd name="connsiteX65" fmla="*/ 5968587 w 12192000"/>
              <a:gd name="connsiteY65" fmla="*/ 1589485 h 1645815"/>
              <a:gd name="connsiteX66" fmla="*/ 5844542 w 12192000"/>
              <a:gd name="connsiteY66" fmla="*/ 1627440 h 1645815"/>
              <a:gd name="connsiteX67" fmla="*/ 5627621 w 12192000"/>
              <a:gd name="connsiteY67" fmla="*/ 1645815 h 1645815"/>
              <a:gd name="connsiteX68" fmla="*/ 5444195 w 12192000"/>
              <a:gd name="connsiteY68" fmla="*/ 1644475 h 1645815"/>
              <a:gd name="connsiteX69" fmla="*/ 5214702 w 12192000"/>
              <a:gd name="connsiteY69" fmla="*/ 1606664 h 1645815"/>
              <a:gd name="connsiteX70" fmla="*/ 5095057 w 12192000"/>
              <a:gd name="connsiteY70" fmla="*/ 1619132 h 1645815"/>
              <a:gd name="connsiteX71" fmla="*/ 5051700 w 12192000"/>
              <a:gd name="connsiteY71" fmla="*/ 1625807 h 1645815"/>
              <a:gd name="connsiteX72" fmla="*/ 5006431 w 12192000"/>
              <a:gd name="connsiteY72" fmla="*/ 1637868 h 1645815"/>
              <a:gd name="connsiteX73" fmla="*/ 4667665 w 12192000"/>
              <a:gd name="connsiteY73" fmla="*/ 1608312 h 1645815"/>
              <a:gd name="connsiteX74" fmla="*/ 4345322 w 12192000"/>
              <a:gd name="connsiteY74" fmla="*/ 1546967 h 1645815"/>
              <a:gd name="connsiteX75" fmla="*/ 4124630 w 12192000"/>
              <a:gd name="connsiteY75" fmla="*/ 1509247 h 1645815"/>
              <a:gd name="connsiteX76" fmla="*/ 3852287 w 12192000"/>
              <a:gd name="connsiteY76" fmla="*/ 1472605 h 1645815"/>
              <a:gd name="connsiteX77" fmla="*/ 3693336 w 12192000"/>
              <a:gd name="connsiteY77" fmla="*/ 1433930 h 1645815"/>
              <a:gd name="connsiteX78" fmla="*/ 3481618 w 12192000"/>
              <a:gd name="connsiteY78" fmla="*/ 1418392 h 1645815"/>
              <a:gd name="connsiteX79" fmla="*/ 3439508 w 12192000"/>
              <a:gd name="connsiteY79" fmla="*/ 1405277 h 1645815"/>
              <a:gd name="connsiteX80" fmla="*/ 3415241 w 12192000"/>
              <a:gd name="connsiteY80" fmla="*/ 1399311 h 1645815"/>
              <a:gd name="connsiteX81" fmla="*/ 3155540 w 12192000"/>
              <a:gd name="connsiteY81" fmla="*/ 1380683 h 1645815"/>
              <a:gd name="connsiteX82" fmla="*/ 3029874 w 12192000"/>
              <a:gd name="connsiteY82" fmla="*/ 1391306 h 1645815"/>
              <a:gd name="connsiteX83" fmla="*/ 2985743 w 12192000"/>
              <a:gd name="connsiteY83" fmla="*/ 1384080 h 1645815"/>
              <a:gd name="connsiteX84" fmla="*/ 2865083 w 12192000"/>
              <a:gd name="connsiteY84" fmla="*/ 1376442 h 1645815"/>
              <a:gd name="connsiteX85" fmla="*/ 2719966 w 12192000"/>
              <a:gd name="connsiteY85" fmla="*/ 1380990 h 1645815"/>
              <a:gd name="connsiteX86" fmla="*/ 2203529 w 12192000"/>
              <a:gd name="connsiteY86" fmla="*/ 1292265 h 1645815"/>
              <a:gd name="connsiteX87" fmla="*/ 1978674 w 12192000"/>
              <a:gd name="connsiteY87" fmla="*/ 1214731 h 1645815"/>
              <a:gd name="connsiteX88" fmla="*/ 1962908 w 12192000"/>
              <a:gd name="connsiteY88" fmla="*/ 1201827 h 1645815"/>
              <a:gd name="connsiteX89" fmla="*/ 1959156 w 12192000"/>
              <a:gd name="connsiteY89" fmla="*/ 1202129 h 1645815"/>
              <a:gd name="connsiteX90" fmla="*/ 1891938 w 12192000"/>
              <a:gd name="connsiteY90" fmla="*/ 1161055 h 1645815"/>
              <a:gd name="connsiteX91" fmla="*/ 1852509 w 12192000"/>
              <a:gd name="connsiteY91" fmla="*/ 1154346 h 1645815"/>
              <a:gd name="connsiteX92" fmla="*/ 1818613 w 12192000"/>
              <a:gd name="connsiteY92" fmla="*/ 1138643 h 1645815"/>
              <a:gd name="connsiteX93" fmla="*/ 1636817 w 12192000"/>
              <a:gd name="connsiteY93" fmla="*/ 1116474 h 1645815"/>
              <a:gd name="connsiteX94" fmla="*/ 1625419 w 12192000"/>
              <a:gd name="connsiteY94" fmla="*/ 1112885 h 1645815"/>
              <a:gd name="connsiteX95" fmla="*/ 1618725 w 12192000"/>
              <a:gd name="connsiteY95" fmla="*/ 1108950 h 1645815"/>
              <a:gd name="connsiteX96" fmla="*/ 1598921 w 12192000"/>
              <a:gd name="connsiteY96" fmla="*/ 1101199 h 1645815"/>
              <a:gd name="connsiteX97" fmla="*/ 1500450 w 12192000"/>
              <a:gd name="connsiteY97" fmla="*/ 1120653 h 1645815"/>
              <a:gd name="connsiteX98" fmla="*/ 1345077 w 12192000"/>
              <a:gd name="connsiteY98" fmla="*/ 1109417 h 1645815"/>
              <a:gd name="connsiteX99" fmla="*/ 1283085 w 12192000"/>
              <a:gd name="connsiteY99" fmla="*/ 1106662 h 1645815"/>
              <a:gd name="connsiteX100" fmla="*/ 1084053 w 12192000"/>
              <a:gd name="connsiteY100" fmla="*/ 1110194 h 1645815"/>
              <a:gd name="connsiteX101" fmla="*/ 974646 w 12192000"/>
              <a:gd name="connsiteY101" fmla="*/ 1089467 h 1645815"/>
              <a:gd name="connsiteX102" fmla="*/ 931744 w 12192000"/>
              <a:gd name="connsiteY102" fmla="*/ 1080949 h 1645815"/>
              <a:gd name="connsiteX103" fmla="*/ 931348 w 12192000"/>
              <a:gd name="connsiteY103" fmla="*/ 1081263 h 1645815"/>
              <a:gd name="connsiteX104" fmla="*/ 864672 w 12192000"/>
              <a:gd name="connsiteY104" fmla="*/ 1076959 h 1645815"/>
              <a:gd name="connsiteX105" fmla="*/ 730177 w 12192000"/>
              <a:gd name="connsiteY105" fmla="*/ 1092487 h 1645815"/>
              <a:gd name="connsiteX106" fmla="*/ 728755 w 12192000"/>
              <a:gd name="connsiteY106" fmla="*/ 1093885 h 1645815"/>
              <a:gd name="connsiteX107" fmla="*/ 668180 w 12192000"/>
              <a:gd name="connsiteY107" fmla="*/ 1067090 h 1645815"/>
              <a:gd name="connsiteX108" fmla="*/ 462118 w 12192000"/>
              <a:gd name="connsiteY108" fmla="*/ 985843 h 1645815"/>
              <a:gd name="connsiteX109" fmla="*/ 126487 w 12192000"/>
              <a:gd name="connsiteY109" fmla="*/ 925939 h 1645815"/>
              <a:gd name="connsiteX110" fmla="*/ 45161 w 12192000"/>
              <a:gd name="connsiteY110" fmla="*/ 907542 h 1645815"/>
              <a:gd name="connsiteX111" fmla="*/ 0 w 12192000"/>
              <a:gd name="connsiteY111" fmla="*/ 908847 h 1645815"/>
              <a:gd name="connsiteX112" fmla="*/ 0 w 12192000"/>
              <a:gd name="connsiteY112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280131 w 12192000"/>
              <a:gd name="connsiteY10" fmla="*/ 800871 h 1645815"/>
              <a:gd name="connsiteX11" fmla="*/ 11103056 w 12192000"/>
              <a:gd name="connsiteY11" fmla="*/ 807160 h 1645815"/>
              <a:gd name="connsiteX12" fmla="*/ 11037457 w 12192000"/>
              <a:gd name="connsiteY12" fmla="*/ 800742 h 1645815"/>
              <a:gd name="connsiteX13" fmla="*/ 10983141 w 12192000"/>
              <a:gd name="connsiteY13" fmla="*/ 807385 h 1645815"/>
              <a:gd name="connsiteX14" fmla="*/ 10664973 w 12192000"/>
              <a:gd name="connsiteY14" fmla="*/ 794235 h 1645815"/>
              <a:gd name="connsiteX15" fmla="*/ 10551461 w 12192000"/>
              <a:gd name="connsiteY15" fmla="*/ 777690 h 1645815"/>
              <a:gd name="connsiteX16" fmla="*/ 10399465 w 12192000"/>
              <a:gd name="connsiteY16" fmla="*/ 781183 h 1645815"/>
              <a:gd name="connsiteX17" fmla="*/ 10390693 w 12192000"/>
              <a:gd name="connsiteY17" fmla="*/ 771564 h 1645815"/>
              <a:gd name="connsiteX18" fmla="*/ 10345071 w 12192000"/>
              <a:gd name="connsiteY18" fmla="*/ 760065 h 1645815"/>
              <a:gd name="connsiteX19" fmla="*/ 10324263 w 12192000"/>
              <a:gd name="connsiteY19" fmla="*/ 753339 h 1645815"/>
              <a:gd name="connsiteX20" fmla="*/ 10061908 w 12192000"/>
              <a:gd name="connsiteY20" fmla="*/ 805817 h 1645815"/>
              <a:gd name="connsiteX21" fmla="*/ 9958678 w 12192000"/>
              <a:gd name="connsiteY21" fmla="*/ 829845 h 1645815"/>
              <a:gd name="connsiteX22" fmla="*/ 9856365 w 12192000"/>
              <a:gd name="connsiteY22" fmla="*/ 850313 h 1645815"/>
              <a:gd name="connsiteX23" fmla="*/ 9819276 w 12192000"/>
              <a:gd name="connsiteY23" fmla="*/ 856110 h 1645815"/>
              <a:gd name="connsiteX24" fmla="*/ 9721992 w 12192000"/>
              <a:gd name="connsiteY24" fmla="*/ 885735 h 1645815"/>
              <a:gd name="connsiteX25" fmla="*/ 9684315 w 12192000"/>
              <a:gd name="connsiteY25" fmla="*/ 894717 h 1645815"/>
              <a:gd name="connsiteX26" fmla="*/ 9676224 w 12192000"/>
              <a:gd name="connsiteY26" fmla="*/ 895886 h 1645815"/>
              <a:gd name="connsiteX27" fmla="*/ 9637502 w 12192000"/>
              <a:gd name="connsiteY27" fmla="*/ 896980 h 1645815"/>
              <a:gd name="connsiteX28" fmla="*/ 9537371 w 12192000"/>
              <a:gd name="connsiteY28" fmla="*/ 943897 h 1645815"/>
              <a:gd name="connsiteX29" fmla="*/ 9413816 w 12192000"/>
              <a:gd name="connsiteY29" fmla="*/ 951681 h 1645815"/>
              <a:gd name="connsiteX30" fmla="*/ 9267352 w 12192000"/>
              <a:gd name="connsiteY30" fmla="*/ 969343 h 1645815"/>
              <a:gd name="connsiteX31" fmla="*/ 9042533 w 12192000"/>
              <a:gd name="connsiteY31" fmla="*/ 974695 h 1645815"/>
              <a:gd name="connsiteX32" fmla="*/ 8952499 w 12192000"/>
              <a:gd name="connsiteY32" fmla="*/ 1010234 h 1645815"/>
              <a:gd name="connsiteX33" fmla="*/ 8808112 w 12192000"/>
              <a:gd name="connsiteY33" fmla="*/ 1025348 h 1645815"/>
              <a:gd name="connsiteX34" fmla="*/ 8683968 w 12192000"/>
              <a:gd name="connsiteY34" fmla="*/ 1048457 h 1645815"/>
              <a:gd name="connsiteX35" fmla="*/ 8670446 w 12192000"/>
              <a:gd name="connsiteY35" fmla="*/ 1051858 h 1645815"/>
              <a:gd name="connsiteX36" fmla="*/ 8621662 w 12192000"/>
              <a:gd name="connsiteY36" fmla="*/ 1072885 h 1645815"/>
              <a:gd name="connsiteX37" fmla="*/ 8390225 w 12192000"/>
              <a:gd name="connsiteY37" fmla="*/ 1112571 h 1645815"/>
              <a:gd name="connsiteX38" fmla="*/ 8321713 w 12192000"/>
              <a:gd name="connsiteY38" fmla="*/ 1138168 h 1645815"/>
              <a:gd name="connsiteX39" fmla="*/ 8287351 w 12192000"/>
              <a:gd name="connsiteY39" fmla="*/ 1146114 h 1645815"/>
              <a:gd name="connsiteX40" fmla="*/ 8281587 w 12192000"/>
              <a:gd name="connsiteY40" fmla="*/ 1147922 h 1645815"/>
              <a:gd name="connsiteX41" fmla="*/ 8242632 w 12192000"/>
              <a:gd name="connsiteY41" fmla="*/ 1163471 h 1645815"/>
              <a:gd name="connsiteX42" fmla="*/ 8185925 w 12192000"/>
              <a:gd name="connsiteY42" fmla="*/ 1191382 h 1645815"/>
              <a:gd name="connsiteX43" fmla="*/ 8129297 w 12192000"/>
              <a:gd name="connsiteY43" fmla="*/ 1228963 h 1645815"/>
              <a:gd name="connsiteX44" fmla="*/ 8095915 w 12192000"/>
              <a:gd name="connsiteY44" fmla="*/ 1247986 h 1645815"/>
              <a:gd name="connsiteX45" fmla="*/ 8073433 w 12192000"/>
              <a:gd name="connsiteY45" fmla="*/ 1264099 h 1645815"/>
              <a:gd name="connsiteX46" fmla="*/ 8060231 w 12192000"/>
              <a:gd name="connsiteY46" fmla="*/ 1272050 h 1645815"/>
              <a:gd name="connsiteX47" fmla="*/ 8031945 w 12192000"/>
              <a:gd name="connsiteY47" fmla="*/ 1275797 h 1645815"/>
              <a:gd name="connsiteX48" fmla="*/ 7976940 w 12192000"/>
              <a:gd name="connsiteY48" fmla="*/ 1283210 h 1645815"/>
              <a:gd name="connsiteX49" fmla="*/ 7830267 w 12192000"/>
              <a:gd name="connsiteY49" fmla="*/ 1330257 h 1645815"/>
              <a:gd name="connsiteX50" fmla="*/ 7773647 w 12192000"/>
              <a:gd name="connsiteY50" fmla="*/ 1335473 h 1645815"/>
              <a:gd name="connsiteX51" fmla="*/ 7690734 w 12192000"/>
              <a:gd name="connsiteY51" fmla="*/ 1370252 h 1645815"/>
              <a:gd name="connsiteX52" fmla="*/ 7608724 w 12192000"/>
              <a:gd name="connsiteY52" fmla="*/ 1398433 h 1645815"/>
              <a:gd name="connsiteX53" fmla="*/ 7608301 w 12192000"/>
              <a:gd name="connsiteY53" fmla="*/ 1400083 h 1645815"/>
              <a:gd name="connsiteX54" fmla="*/ 7336757 w 12192000"/>
              <a:gd name="connsiteY54" fmla="*/ 1408043 h 1645815"/>
              <a:gd name="connsiteX55" fmla="*/ 7293466 w 12192000"/>
              <a:gd name="connsiteY55" fmla="*/ 1394514 h 1645815"/>
              <a:gd name="connsiteX56" fmla="*/ 7172156 w 12192000"/>
              <a:gd name="connsiteY56" fmla="*/ 1408475 h 1645815"/>
              <a:gd name="connsiteX57" fmla="*/ 6883900 w 12192000"/>
              <a:gd name="connsiteY57" fmla="*/ 1420764 h 1645815"/>
              <a:gd name="connsiteX58" fmla="*/ 6829325 w 12192000"/>
              <a:gd name="connsiteY58" fmla="*/ 1432580 h 1645815"/>
              <a:gd name="connsiteX59" fmla="*/ 6720915 w 12192000"/>
              <a:gd name="connsiteY59" fmla="*/ 1468979 h 1645815"/>
              <a:gd name="connsiteX60" fmla="*/ 6491101 w 12192000"/>
              <a:gd name="connsiteY60" fmla="*/ 1507080 h 1645815"/>
              <a:gd name="connsiteX61" fmla="*/ 6407668 w 12192000"/>
              <a:gd name="connsiteY61" fmla="*/ 1521932 h 1645815"/>
              <a:gd name="connsiteX62" fmla="*/ 6189196 w 12192000"/>
              <a:gd name="connsiteY62" fmla="*/ 1548143 h 1645815"/>
              <a:gd name="connsiteX63" fmla="*/ 6135259 w 12192000"/>
              <a:gd name="connsiteY63" fmla="*/ 1562724 h 1645815"/>
              <a:gd name="connsiteX64" fmla="*/ 5968587 w 12192000"/>
              <a:gd name="connsiteY64" fmla="*/ 1589485 h 1645815"/>
              <a:gd name="connsiteX65" fmla="*/ 5844542 w 12192000"/>
              <a:gd name="connsiteY65" fmla="*/ 1627440 h 1645815"/>
              <a:gd name="connsiteX66" fmla="*/ 5627621 w 12192000"/>
              <a:gd name="connsiteY66" fmla="*/ 1645815 h 1645815"/>
              <a:gd name="connsiteX67" fmla="*/ 5444195 w 12192000"/>
              <a:gd name="connsiteY67" fmla="*/ 1644475 h 1645815"/>
              <a:gd name="connsiteX68" fmla="*/ 5214702 w 12192000"/>
              <a:gd name="connsiteY68" fmla="*/ 1606664 h 1645815"/>
              <a:gd name="connsiteX69" fmla="*/ 5095057 w 12192000"/>
              <a:gd name="connsiteY69" fmla="*/ 1619132 h 1645815"/>
              <a:gd name="connsiteX70" fmla="*/ 5051700 w 12192000"/>
              <a:gd name="connsiteY70" fmla="*/ 1625807 h 1645815"/>
              <a:gd name="connsiteX71" fmla="*/ 5006431 w 12192000"/>
              <a:gd name="connsiteY71" fmla="*/ 1637868 h 1645815"/>
              <a:gd name="connsiteX72" fmla="*/ 4667665 w 12192000"/>
              <a:gd name="connsiteY72" fmla="*/ 1608312 h 1645815"/>
              <a:gd name="connsiteX73" fmla="*/ 4345322 w 12192000"/>
              <a:gd name="connsiteY73" fmla="*/ 1546967 h 1645815"/>
              <a:gd name="connsiteX74" fmla="*/ 4124630 w 12192000"/>
              <a:gd name="connsiteY74" fmla="*/ 1509247 h 1645815"/>
              <a:gd name="connsiteX75" fmla="*/ 3852287 w 12192000"/>
              <a:gd name="connsiteY75" fmla="*/ 1472605 h 1645815"/>
              <a:gd name="connsiteX76" fmla="*/ 3693336 w 12192000"/>
              <a:gd name="connsiteY76" fmla="*/ 1433930 h 1645815"/>
              <a:gd name="connsiteX77" fmla="*/ 3481618 w 12192000"/>
              <a:gd name="connsiteY77" fmla="*/ 1418392 h 1645815"/>
              <a:gd name="connsiteX78" fmla="*/ 3439508 w 12192000"/>
              <a:gd name="connsiteY78" fmla="*/ 1405277 h 1645815"/>
              <a:gd name="connsiteX79" fmla="*/ 3415241 w 12192000"/>
              <a:gd name="connsiteY79" fmla="*/ 1399311 h 1645815"/>
              <a:gd name="connsiteX80" fmla="*/ 3155540 w 12192000"/>
              <a:gd name="connsiteY80" fmla="*/ 1380683 h 1645815"/>
              <a:gd name="connsiteX81" fmla="*/ 3029874 w 12192000"/>
              <a:gd name="connsiteY81" fmla="*/ 1391306 h 1645815"/>
              <a:gd name="connsiteX82" fmla="*/ 2985743 w 12192000"/>
              <a:gd name="connsiteY82" fmla="*/ 1384080 h 1645815"/>
              <a:gd name="connsiteX83" fmla="*/ 2865083 w 12192000"/>
              <a:gd name="connsiteY83" fmla="*/ 1376442 h 1645815"/>
              <a:gd name="connsiteX84" fmla="*/ 2719966 w 12192000"/>
              <a:gd name="connsiteY84" fmla="*/ 1380990 h 1645815"/>
              <a:gd name="connsiteX85" fmla="*/ 2203529 w 12192000"/>
              <a:gd name="connsiteY85" fmla="*/ 1292265 h 1645815"/>
              <a:gd name="connsiteX86" fmla="*/ 1978674 w 12192000"/>
              <a:gd name="connsiteY86" fmla="*/ 1214731 h 1645815"/>
              <a:gd name="connsiteX87" fmla="*/ 1962908 w 12192000"/>
              <a:gd name="connsiteY87" fmla="*/ 1201827 h 1645815"/>
              <a:gd name="connsiteX88" fmla="*/ 1959156 w 12192000"/>
              <a:gd name="connsiteY88" fmla="*/ 1202129 h 1645815"/>
              <a:gd name="connsiteX89" fmla="*/ 1891938 w 12192000"/>
              <a:gd name="connsiteY89" fmla="*/ 1161055 h 1645815"/>
              <a:gd name="connsiteX90" fmla="*/ 1852509 w 12192000"/>
              <a:gd name="connsiteY90" fmla="*/ 1154346 h 1645815"/>
              <a:gd name="connsiteX91" fmla="*/ 1818613 w 12192000"/>
              <a:gd name="connsiteY91" fmla="*/ 1138643 h 1645815"/>
              <a:gd name="connsiteX92" fmla="*/ 1636817 w 12192000"/>
              <a:gd name="connsiteY92" fmla="*/ 1116474 h 1645815"/>
              <a:gd name="connsiteX93" fmla="*/ 1625419 w 12192000"/>
              <a:gd name="connsiteY93" fmla="*/ 1112885 h 1645815"/>
              <a:gd name="connsiteX94" fmla="*/ 1618725 w 12192000"/>
              <a:gd name="connsiteY94" fmla="*/ 1108950 h 1645815"/>
              <a:gd name="connsiteX95" fmla="*/ 1598921 w 12192000"/>
              <a:gd name="connsiteY95" fmla="*/ 1101199 h 1645815"/>
              <a:gd name="connsiteX96" fmla="*/ 1500450 w 12192000"/>
              <a:gd name="connsiteY96" fmla="*/ 1120653 h 1645815"/>
              <a:gd name="connsiteX97" fmla="*/ 1345077 w 12192000"/>
              <a:gd name="connsiteY97" fmla="*/ 1109417 h 1645815"/>
              <a:gd name="connsiteX98" fmla="*/ 1283085 w 12192000"/>
              <a:gd name="connsiteY98" fmla="*/ 1106662 h 1645815"/>
              <a:gd name="connsiteX99" fmla="*/ 1084053 w 12192000"/>
              <a:gd name="connsiteY99" fmla="*/ 1110194 h 1645815"/>
              <a:gd name="connsiteX100" fmla="*/ 974646 w 12192000"/>
              <a:gd name="connsiteY100" fmla="*/ 1089467 h 1645815"/>
              <a:gd name="connsiteX101" fmla="*/ 931744 w 12192000"/>
              <a:gd name="connsiteY101" fmla="*/ 1080949 h 1645815"/>
              <a:gd name="connsiteX102" fmla="*/ 931348 w 12192000"/>
              <a:gd name="connsiteY102" fmla="*/ 1081263 h 1645815"/>
              <a:gd name="connsiteX103" fmla="*/ 864672 w 12192000"/>
              <a:gd name="connsiteY103" fmla="*/ 1076959 h 1645815"/>
              <a:gd name="connsiteX104" fmla="*/ 730177 w 12192000"/>
              <a:gd name="connsiteY104" fmla="*/ 1092487 h 1645815"/>
              <a:gd name="connsiteX105" fmla="*/ 728755 w 12192000"/>
              <a:gd name="connsiteY105" fmla="*/ 1093885 h 1645815"/>
              <a:gd name="connsiteX106" fmla="*/ 668180 w 12192000"/>
              <a:gd name="connsiteY106" fmla="*/ 1067090 h 1645815"/>
              <a:gd name="connsiteX107" fmla="*/ 462118 w 12192000"/>
              <a:gd name="connsiteY107" fmla="*/ 985843 h 1645815"/>
              <a:gd name="connsiteX108" fmla="*/ 126487 w 12192000"/>
              <a:gd name="connsiteY108" fmla="*/ 925939 h 1645815"/>
              <a:gd name="connsiteX109" fmla="*/ 45161 w 12192000"/>
              <a:gd name="connsiteY109" fmla="*/ 907542 h 1645815"/>
              <a:gd name="connsiteX110" fmla="*/ 0 w 12192000"/>
              <a:gd name="connsiteY110" fmla="*/ 908847 h 1645815"/>
              <a:gd name="connsiteX111" fmla="*/ 0 w 12192000"/>
              <a:gd name="connsiteY111" fmla="*/ 0 h 1645815"/>
              <a:gd name="connsiteX0" fmla="*/ 11627972 w 12192000"/>
              <a:gd name="connsiteY0" fmla="*/ 789882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0 w 12192000"/>
              <a:gd name="connsiteY3" fmla="*/ 0 h 1645815"/>
              <a:gd name="connsiteX4" fmla="*/ 12192000 w 12192000"/>
              <a:gd name="connsiteY4" fmla="*/ 0 h 1645815"/>
              <a:gd name="connsiteX5" fmla="*/ 12192000 w 12192000"/>
              <a:gd name="connsiteY5" fmla="*/ 793446 h 1645815"/>
              <a:gd name="connsiteX6" fmla="*/ 12123325 w 12192000"/>
              <a:gd name="connsiteY6" fmla="*/ 801284 h 1645815"/>
              <a:gd name="connsiteX7" fmla="*/ 12075692 w 12192000"/>
              <a:gd name="connsiteY7" fmla="*/ 808070 h 1645815"/>
              <a:gd name="connsiteX8" fmla="*/ 11899736 w 12192000"/>
              <a:gd name="connsiteY8" fmla="*/ 824002 h 1645815"/>
              <a:gd name="connsiteX9" fmla="*/ 11280131 w 12192000"/>
              <a:gd name="connsiteY9" fmla="*/ 800871 h 1645815"/>
              <a:gd name="connsiteX10" fmla="*/ 11103056 w 12192000"/>
              <a:gd name="connsiteY10" fmla="*/ 807160 h 1645815"/>
              <a:gd name="connsiteX11" fmla="*/ 11037457 w 12192000"/>
              <a:gd name="connsiteY11" fmla="*/ 800742 h 1645815"/>
              <a:gd name="connsiteX12" fmla="*/ 10983141 w 12192000"/>
              <a:gd name="connsiteY12" fmla="*/ 807385 h 1645815"/>
              <a:gd name="connsiteX13" fmla="*/ 10664973 w 12192000"/>
              <a:gd name="connsiteY13" fmla="*/ 794235 h 1645815"/>
              <a:gd name="connsiteX14" fmla="*/ 10551461 w 12192000"/>
              <a:gd name="connsiteY14" fmla="*/ 777690 h 1645815"/>
              <a:gd name="connsiteX15" fmla="*/ 10399465 w 12192000"/>
              <a:gd name="connsiteY15" fmla="*/ 781183 h 1645815"/>
              <a:gd name="connsiteX16" fmla="*/ 10390693 w 12192000"/>
              <a:gd name="connsiteY16" fmla="*/ 771564 h 1645815"/>
              <a:gd name="connsiteX17" fmla="*/ 10345071 w 12192000"/>
              <a:gd name="connsiteY17" fmla="*/ 760065 h 1645815"/>
              <a:gd name="connsiteX18" fmla="*/ 10324263 w 12192000"/>
              <a:gd name="connsiteY18" fmla="*/ 753339 h 1645815"/>
              <a:gd name="connsiteX19" fmla="*/ 10061908 w 12192000"/>
              <a:gd name="connsiteY19" fmla="*/ 805817 h 1645815"/>
              <a:gd name="connsiteX20" fmla="*/ 9958678 w 12192000"/>
              <a:gd name="connsiteY20" fmla="*/ 829845 h 1645815"/>
              <a:gd name="connsiteX21" fmla="*/ 9856365 w 12192000"/>
              <a:gd name="connsiteY21" fmla="*/ 850313 h 1645815"/>
              <a:gd name="connsiteX22" fmla="*/ 9819276 w 12192000"/>
              <a:gd name="connsiteY22" fmla="*/ 856110 h 1645815"/>
              <a:gd name="connsiteX23" fmla="*/ 9721992 w 12192000"/>
              <a:gd name="connsiteY23" fmla="*/ 885735 h 1645815"/>
              <a:gd name="connsiteX24" fmla="*/ 9684315 w 12192000"/>
              <a:gd name="connsiteY24" fmla="*/ 894717 h 1645815"/>
              <a:gd name="connsiteX25" fmla="*/ 9676224 w 12192000"/>
              <a:gd name="connsiteY25" fmla="*/ 895886 h 1645815"/>
              <a:gd name="connsiteX26" fmla="*/ 9637502 w 12192000"/>
              <a:gd name="connsiteY26" fmla="*/ 896980 h 1645815"/>
              <a:gd name="connsiteX27" fmla="*/ 9537371 w 12192000"/>
              <a:gd name="connsiteY27" fmla="*/ 943897 h 1645815"/>
              <a:gd name="connsiteX28" fmla="*/ 9413816 w 12192000"/>
              <a:gd name="connsiteY28" fmla="*/ 951681 h 1645815"/>
              <a:gd name="connsiteX29" fmla="*/ 9267352 w 12192000"/>
              <a:gd name="connsiteY29" fmla="*/ 969343 h 1645815"/>
              <a:gd name="connsiteX30" fmla="*/ 9042533 w 12192000"/>
              <a:gd name="connsiteY30" fmla="*/ 974695 h 1645815"/>
              <a:gd name="connsiteX31" fmla="*/ 8952499 w 12192000"/>
              <a:gd name="connsiteY31" fmla="*/ 1010234 h 1645815"/>
              <a:gd name="connsiteX32" fmla="*/ 8808112 w 12192000"/>
              <a:gd name="connsiteY32" fmla="*/ 1025348 h 1645815"/>
              <a:gd name="connsiteX33" fmla="*/ 8683968 w 12192000"/>
              <a:gd name="connsiteY33" fmla="*/ 1048457 h 1645815"/>
              <a:gd name="connsiteX34" fmla="*/ 8670446 w 12192000"/>
              <a:gd name="connsiteY34" fmla="*/ 1051858 h 1645815"/>
              <a:gd name="connsiteX35" fmla="*/ 8621662 w 12192000"/>
              <a:gd name="connsiteY35" fmla="*/ 1072885 h 1645815"/>
              <a:gd name="connsiteX36" fmla="*/ 8390225 w 12192000"/>
              <a:gd name="connsiteY36" fmla="*/ 1112571 h 1645815"/>
              <a:gd name="connsiteX37" fmla="*/ 8321713 w 12192000"/>
              <a:gd name="connsiteY37" fmla="*/ 1138168 h 1645815"/>
              <a:gd name="connsiteX38" fmla="*/ 8287351 w 12192000"/>
              <a:gd name="connsiteY38" fmla="*/ 1146114 h 1645815"/>
              <a:gd name="connsiteX39" fmla="*/ 8281587 w 12192000"/>
              <a:gd name="connsiteY39" fmla="*/ 1147922 h 1645815"/>
              <a:gd name="connsiteX40" fmla="*/ 8242632 w 12192000"/>
              <a:gd name="connsiteY40" fmla="*/ 1163471 h 1645815"/>
              <a:gd name="connsiteX41" fmla="*/ 8185925 w 12192000"/>
              <a:gd name="connsiteY41" fmla="*/ 1191382 h 1645815"/>
              <a:gd name="connsiteX42" fmla="*/ 8129297 w 12192000"/>
              <a:gd name="connsiteY42" fmla="*/ 1228963 h 1645815"/>
              <a:gd name="connsiteX43" fmla="*/ 8095915 w 12192000"/>
              <a:gd name="connsiteY43" fmla="*/ 1247986 h 1645815"/>
              <a:gd name="connsiteX44" fmla="*/ 8073433 w 12192000"/>
              <a:gd name="connsiteY44" fmla="*/ 1264099 h 1645815"/>
              <a:gd name="connsiteX45" fmla="*/ 8060231 w 12192000"/>
              <a:gd name="connsiteY45" fmla="*/ 1272050 h 1645815"/>
              <a:gd name="connsiteX46" fmla="*/ 8031945 w 12192000"/>
              <a:gd name="connsiteY46" fmla="*/ 1275797 h 1645815"/>
              <a:gd name="connsiteX47" fmla="*/ 7976940 w 12192000"/>
              <a:gd name="connsiteY47" fmla="*/ 1283210 h 1645815"/>
              <a:gd name="connsiteX48" fmla="*/ 7830267 w 12192000"/>
              <a:gd name="connsiteY48" fmla="*/ 1330257 h 1645815"/>
              <a:gd name="connsiteX49" fmla="*/ 7773647 w 12192000"/>
              <a:gd name="connsiteY49" fmla="*/ 1335473 h 1645815"/>
              <a:gd name="connsiteX50" fmla="*/ 7690734 w 12192000"/>
              <a:gd name="connsiteY50" fmla="*/ 1370252 h 1645815"/>
              <a:gd name="connsiteX51" fmla="*/ 7608724 w 12192000"/>
              <a:gd name="connsiteY51" fmla="*/ 1398433 h 1645815"/>
              <a:gd name="connsiteX52" fmla="*/ 7608301 w 12192000"/>
              <a:gd name="connsiteY52" fmla="*/ 1400083 h 1645815"/>
              <a:gd name="connsiteX53" fmla="*/ 7336757 w 12192000"/>
              <a:gd name="connsiteY53" fmla="*/ 1408043 h 1645815"/>
              <a:gd name="connsiteX54" fmla="*/ 7293466 w 12192000"/>
              <a:gd name="connsiteY54" fmla="*/ 1394514 h 1645815"/>
              <a:gd name="connsiteX55" fmla="*/ 7172156 w 12192000"/>
              <a:gd name="connsiteY55" fmla="*/ 1408475 h 1645815"/>
              <a:gd name="connsiteX56" fmla="*/ 6883900 w 12192000"/>
              <a:gd name="connsiteY56" fmla="*/ 1420764 h 1645815"/>
              <a:gd name="connsiteX57" fmla="*/ 6829325 w 12192000"/>
              <a:gd name="connsiteY57" fmla="*/ 1432580 h 1645815"/>
              <a:gd name="connsiteX58" fmla="*/ 6720915 w 12192000"/>
              <a:gd name="connsiteY58" fmla="*/ 1468979 h 1645815"/>
              <a:gd name="connsiteX59" fmla="*/ 6491101 w 12192000"/>
              <a:gd name="connsiteY59" fmla="*/ 1507080 h 1645815"/>
              <a:gd name="connsiteX60" fmla="*/ 6407668 w 12192000"/>
              <a:gd name="connsiteY60" fmla="*/ 1521932 h 1645815"/>
              <a:gd name="connsiteX61" fmla="*/ 6189196 w 12192000"/>
              <a:gd name="connsiteY61" fmla="*/ 1548143 h 1645815"/>
              <a:gd name="connsiteX62" fmla="*/ 6135259 w 12192000"/>
              <a:gd name="connsiteY62" fmla="*/ 1562724 h 1645815"/>
              <a:gd name="connsiteX63" fmla="*/ 5968587 w 12192000"/>
              <a:gd name="connsiteY63" fmla="*/ 1589485 h 1645815"/>
              <a:gd name="connsiteX64" fmla="*/ 5844542 w 12192000"/>
              <a:gd name="connsiteY64" fmla="*/ 1627440 h 1645815"/>
              <a:gd name="connsiteX65" fmla="*/ 5627621 w 12192000"/>
              <a:gd name="connsiteY65" fmla="*/ 1645815 h 1645815"/>
              <a:gd name="connsiteX66" fmla="*/ 5444195 w 12192000"/>
              <a:gd name="connsiteY66" fmla="*/ 1644475 h 1645815"/>
              <a:gd name="connsiteX67" fmla="*/ 5214702 w 12192000"/>
              <a:gd name="connsiteY67" fmla="*/ 1606664 h 1645815"/>
              <a:gd name="connsiteX68" fmla="*/ 5095057 w 12192000"/>
              <a:gd name="connsiteY68" fmla="*/ 1619132 h 1645815"/>
              <a:gd name="connsiteX69" fmla="*/ 5051700 w 12192000"/>
              <a:gd name="connsiteY69" fmla="*/ 1625807 h 1645815"/>
              <a:gd name="connsiteX70" fmla="*/ 5006431 w 12192000"/>
              <a:gd name="connsiteY70" fmla="*/ 1637868 h 1645815"/>
              <a:gd name="connsiteX71" fmla="*/ 4667665 w 12192000"/>
              <a:gd name="connsiteY71" fmla="*/ 1608312 h 1645815"/>
              <a:gd name="connsiteX72" fmla="*/ 4345322 w 12192000"/>
              <a:gd name="connsiteY72" fmla="*/ 1546967 h 1645815"/>
              <a:gd name="connsiteX73" fmla="*/ 4124630 w 12192000"/>
              <a:gd name="connsiteY73" fmla="*/ 1509247 h 1645815"/>
              <a:gd name="connsiteX74" fmla="*/ 3852287 w 12192000"/>
              <a:gd name="connsiteY74" fmla="*/ 1472605 h 1645815"/>
              <a:gd name="connsiteX75" fmla="*/ 3693336 w 12192000"/>
              <a:gd name="connsiteY75" fmla="*/ 1433930 h 1645815"/>
              <a:gd name="connsiteX76" fmla="*/ 3481618 w 12192000"/>
              <a:gd name="connsiteY76" fmla="*/ 1418392 h 1645815"/>
              <a:gd name="connsiteX77" fmla="*/ 3439508 w 12192000"/>
              <a:gd name="connsiteY77" fmla="*/ 1405277 h 1645815"/>
              <a:gd name="connsiteX78" fmla="*/ 3415241 w 12192000"/>
              <a:gd name="connsiteY78" fmla="*/ 1399311 h 1645815"/>
              <a:gd name="connsiteX79" fmla="*/ 3155540 w 12192000"/>
              <a:gd name="connsiteY79" fmla="*/ 1380683 h 1645815"/>
              <a:gd name="connsiteX80" fmla="*/ 3029874 w 12192000"/>
              <a:gd name="connsiteY80" fmla="*/ 1391306 h 1645815"/>
              <a:gd name="connsiteX81" fmla="*/ 2985743 w 12192000"/>
              <a:gd name="connsiteY81" fmla="*/ 1384080 h 1645815"/>
              <a:gd name="connsiteX82" fmla="*/ 2865083 w 12192000"/>
              <a:gd name="connsiteY82" fmla="*/ 1376442 h 1645815"/>
              <a:gd name="connsiteX83" fmla="*/ 2719966 w 12192000"/>
              <a:gd name="connsiteY83" fmla="*/ 1380990 h 1645815"/>
              <a:gd name="connsiteX84" fmla="*/ 2203529 w 12192000"/>
              <a:gd name="connsiteY84" fmla="*/ 1292265 h 1645815"/>
              <a:gd name="connsiteX85" fmla="*/ 1978674 w 12192000"/>
              <a:gd name="connsiteY85" fmla="*/ 1214731 h 1645815"/>
              <a:gd name="connsiteX86" fmla="*/ 1962908 w 12192000"/>
              <a:gd name="connsiteY86" fmla="*/ 1201827 h 1645815"/>
              <a:gd name="connsiteX87" fmla="*/ 1959156 w 12192000"/>
              <a:gd name="connsiteY87" fmla="*/ 1202129 h 1645815"/>
              <a:gd name="connsiteX88" fmla="*/ 1891938 w 12192000"/>
              <a:gd name="connsiteY88" fmla="*/ 1161055 h 1645815"/>
              <a:gd name="connsiteX89" fmla="*/ 1852509 w 12192000"/>
              <a:gd name="connsiteY89" fmla="*/ 1154346 h 1645815"/>
              <a:gd name="connsiteX90" fmla="*/ 1818613 w 12192000"/>
              <a:gd name="connsiteY90" fmla="*/ 1138643 h 1645815"/>
              <a:gd name="connsiteX91" fmla="*/ 1636817 w 12192000"/>
              <a:gd name="connsiteY91" fmla="*/ 1116474 h 1645815"/>
              <a:gd name="connsiteX92" fmla="*/ 1625419 w 12192000"/>
              <a:gd name="connsiteY92" fmla="*/ 1112885 h 1645815"/>
              <a:gd name="connsiteX93" fmla="*/ 1618725 w 12192000"/>
              <a:gd name="connsiteY93" fmla="*/ 1108950 h 1645815"/>
              <a:gd name="connsiteX94" fmla="*/ 1598921 w 12192000"/>
              <a:gd name="connsiteY94" fmla="*/ 1101199 h 1645815"/>
              <a:gd name="connsiteX95" fmla="*/ 1500450 w 12192000"/>
              <a:gd name="connsiteY95" fmla="*/ 1120653 h 1645815"/>
              <a:gd name="connsiteX96" fmla="*/ 1345077 w 12192000"/>
              <a:gd name="connsiteY96" fmla="*/ 1109417 h 1645815"/>
              <a:gd name="connsiteX97" fmla="*/ 1283085 w 12192000"/>
              <a:gd name="connsiteY97" fmla="*/ 1106662 h 1645815"/>
              <a:gd name="connsiteX98" fmla="*/ 1084053 w 12192000"/>
              <a:gd name="connsiteY98" fmla="*/ 1110194 h 1645815"/>
              <a:gd name="connsiteX99" fmla="*/ 974646 w 12192000"/>
              <a:gd name="connsiteY99" fmla="*/ 1089467 h 1645815"/>
              <a:gd name="connsiteX100" fmla="*/ 931744 w 12192000"/>
              <a:gd name="connsiteY100" fmla="*/ 1080949 h 1645815"/>
              <a:gd name="connsiteX101" fmla="*/ 931348 w 12192000"/>
              <a:gd name="connsiteY101" fmla="*/ 1081263 h 1645815"/>
              <a:gd name="connsiteX102" fmla="*/ 864672 w 12192000"/>
              <a:gd name="connsiteY102" fmla="*/ 1076959 h 1645815"/>
              <a:gd name="connsiteX103" fmla="*/ 730177 w 12192000"/>
              <a:gd name="connsiteY103" fmla="*/ 1092487 h 1645815"/>
              <a:gd name="connsiteX104" fmla="*/ 728755 w 12192000"/>
              <a:gd name="connsiteY104" fmla="*/ 1093885 h 1645815"/>
              <a:gd name="connsiteX105" fmla="*/ 668180 w 12192000"/>
              <a:gd name="connsiteY105" fmla="*/ 1067090 h 1645815"/>
              <a:gd name="connsiteX106" fmla="*/ 462118 w 12192000"/>
              <a:gd name="connsiteY106" fmla="*/ 985843 h 1645815"/>
              <a:gd name="connsiteX107" fmla="*/ 126487 w 12192000"/>
              <a:gd name="connsiteY107" fmla="*/ 925939 h 1645815"/>
              <a:gd name="connsiteX108" fmla="*/ 45161 w 12192000"/>
              <a:gd name="connsiteY108" fmla="*/ 907542 h 1645815"/>
              <a:gd name="connsiteX109" fmla="*/ 0 w 12192000"/>
              <a:gd name="connsiteY109" fmla="*/ 908847 h 1645815"/>
              <a:gd name="connsiteX110" fmla="*/ 0 w 12192000"/>
              <a:gd name="connsiteY110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75692 w 12192000"/>
              <a:gd name="connsiteY4" fmla="*/ 808070 h 1645815"/>
              <a:gd name="connsiteX5" fmla="*/ 11899736 w 12192000"/>
              <a:gd name="connsiteY5" fmla="*/ 824002 h 1645815"/>
              <a:gd name="connsiteX6" fmla="*/ 11280131 w 12192000"/>
              <a:gd name="connsiteY6" fmla="*/ 800871 h 1645815"/>
              <a:gd name="connsiteX7" fmla="*/ 11103056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75692 w 12192000"/>
              <a:gd name="connsiteY4" fmla="*/ 808070 h 1645815"/>
              <a:gd name="connsiteX5" fmla="*/ 11899736 w 12192000"/>
              <a:gd name="connsiteY5" fmla="*/ 824002 h 1645815"/>
              <a:gd name="connsiteX6" fmla="*/ 11280131 w 12192000"/>
              <a:gd name="connsiteY6" fmla="*/ 800871 h 1645815"/>
              <a:gd name="connsiteX7" fmla="*/ 11103056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75692 w 12192000"/>
              <a:gd name="connsiteY4" fmla="*/ 808070 h 1645815"/>
              <a:gd name="connsiteX5" fmla="*/ 11840165 w 12192000"/>
              <a:gd name="connsiteY5" fmla="*/ 812088 h 1645815"/>
              <a:gd name="connsiteX6" fmla="*/ 11280131 w 12192000"/>
              <a:gd name="connsiteY6" fmla="*/ 800871 h 1645815"/>
              <a:gd name="connsiteX7" fmla="*/ 11103056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16122 w 12192000"/>
              <a:gd name="connsiteY4" fmla="*/ 808070 h 1645815"/>
              <a:gd name="connsiteX5" fmla="*/ 11840165 w 12192000"/>
              <a:gd name="connsiteY5" fmla="*/ 812088 h 1645815"/>
              <a:gd name="connsiteX6" fmla="*/ 11280131 w 12192000"/>
              <a:gd name="connsiteY6" fmla="*/ 800871 h 1645815"/>
              <a:gd name="connsiteX7" fmla="*/ 11103056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16122 w 12192000"/>
              <a:gd name="connsiteY4" fmla="*/ 808070 h 1645815"/>
              <a:gd name="connsiteX5" fmla="*/ 11840165 w 12192000"/>
              <a:gd name="connsiteY5" fmla="*/ 812088 h 1645815"/>
              <a:gd name="connsiteX6" fmla="*/ 11280131 w 12192000"/>
              <a:gd name="connsiteY6" fmla="*/ 800871 h 1645815"/>
              <a:gd name="connsiteX7" fmla="*/ 11150712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12192000" h="1645815">
                <a:moveTo>
                  <a:pt x="0" y="0"/>
                </a:moveTo>
                <a:lnTo>
                  <a:pt x="12192000" y="0"/>
                </a:lnTo>
                <a:lnTo>
                  <a:pt x="12192000" y="793446"/>
                </a:lnTo>
                <a:lnTo>
                  <a:pt x="12123325" y="801284"/>
                </a:lnTo>
                <a:cubicBezTo>
                  <a:pt x="12090721" y="833362"/>
                  <a:pt x="12041667" y="807723"/>
                  <a:pt x="12016122" y="808070"/>
                </a:cubicBezTo>
                <a:cubicBezTo>
                  <a:pt x="11957471" y="813381"/>
                  <a:pt x="11903238" y="793110"/>
                  <a:pt x="11840165" y="812088"/>
                </a:cubicBezTo>
                <a:cubicBezTo>
                  <a:pt x="11528862" y="864501"/>
                  <a:pt x="11412911" y="803678"/>
                  <a:pt x="11280131" y="800871"/>
                </a:cubicBezTo>
                <a:cubicBezTo>
                  <a:pt x="11216680" y="805764"/>
                  <a:pt x="11183148" y="794649"/>
                  <a:pt x="11150712" y="807160"/>
                </a:cubicBezTo>
                <a:cubicBezTo>
                  <a:pt x="11119759" y="787319"/>
                  <a:pt x="11059323" y="802881"/>
                  <a:pt x="11037457" y="800742"/>
                </a:cubicBezTo>
                <a:cubicBezTo>
                  <a:pt x="10999723" y="805505"/>
                  <a:pt x="11027822" y="779851"/>
                  <a:pt x="10983141" y="807385"/>
                </a:cubicBezTo>
                <a:cubicBezTo>
                  <a:pt x="10921060" y="806301"/>
                  <a:pt x="10736920" y="799184"/>
                  <a:pt x="10664973" y="794235"/>
                </a:cubicBezTo>
                <a:cubicBezTo>
                  <a:pt x="10626031" y="791686"/>
                  <a:pt x="10609814" y="783467"/>
                  <a:pt x="10551461" y="777690"/>
                </a:cubicBezTo>
                <a:cubicBezTo>
                  <a:pt x="10496376" y="780650"/>
                  <a:pt x="10456674" y="760585"/>
                  <a:pt x="10399465" y="781183"/>
                </a:cubicBezTo>
                <a:cubicBezTo>
                  <a:pt x="10397545" y="777160"/>
                  <a:pt x="10394502" y="774037"/>
                  <a:pt x="10390693" y="771564"/>
                </a:cubicBezTo>
                <a:lnTo>
                  <a:pt x="10345071" y="760065"/>
                </a:lnTo>
                <a:lnTo>
                  <a:pt x="10324263" y="753339"/>
                </a:lnTo>
                <a:cubicBezTo>
                  <a:pt x="10277069" y="760963"/>
                  <a:pt x="10122838" y="793066"/>
                  <a:pt x="10061908" y="805817"/>
                </a:cubicBezTo>
                <a:cubicBezTo>
                  <a:pt x="10021598" y="813172"/>
                  <a:pt x="9996222" y="836714"/>
                  <a:pt x="9958678" y="829845"/>
                </a:cubicBezTo>
                <a:cubicBezTo>
                  <a:pt x="9920939" y="836814"/>
                  <a:pt x="9888498" y="850490"/>
                  <a:pt x="9856365" y="850313"/>
                </a:cubicBezTo>
                <a:cubicBezTo>
                  <a:pt x="9843584" y="858809"/>
                  <a:pt x="9831426" y="863443"/>
                  <a:pt x="9819276" y="856110"/>
                </a:cubicBezTo>
                <a:cubicBezTo>
                  <a:pt x="9796880" y="862014"/>
                  <a:pt x="9744485" y="879301"/>
                  <a:pt x="9721992" y="885735"/>
                </a:cubicBezTo>
                <a:lnTo>
                  <a:pt x="9684315" y="894717"/>
                </a:lnTo>
                <a:lnTo>
                  <a:pt x="9676224" y="895886"/>
                </a:lnTo>
                <a:cubicBezTo>
                  <a:pt x="9662884" y="896789"/>
                  <a:pt x="9649890" y="897118"/>
                  <a:pt x="9637502" y="896980"/>
                </a:cubicBezTo>
                <a:cubicBezTo>
                  <a:pt x="9614360" y="904982"/>
                  <a:pt x="9568338" y="935645"/>
                  <a:pt x="9537371" y="943897"/>
                </a:cubicBezTo>
                <a:lnTo>
                  <a:pt x="9413816" y="951681"/>
                </a:lnTo>
                <a:cubicBezTo>
                  <a:pt x="9383092" y="955489"/>
                  <a:pt x="9332995" y="964241"/>
                  <a:pt x="9267352" y="969343"/>
                </a:cubicBezTo>
                <a:cubicBezTo>
                  <a:pt x="9204560" y="975343"/>
                  <a:pt x="9066109" y="978358"/>
                  <a:pt x="9042533" y="974695"/>
                </a:cubicBezTo>
                <a:cubicBezTo>
                  <a:pt x="9023207" y="974854"/>
                  <a:pt x="8941314" y="1000672"/>
                  <a:pt x="8952499" y="1010234"/>
                </a:cubicBezTo>
                <a:cubicBezTo>
                  <a:pt x="8893321" y="995837"/>
                  <a:pt x="8874468" y="1025094"/>
                  <a:pt x="8808112" y="1025348"/>
                </a:cubicBezTo>
                <a:lnTo>
                  <a:pt x="8683968" y="1048457"/>
                </a:lnTo>
                <a:lnTo>
                  <a:pt x="8670446" y="1051858"/>
                </a:lnTo>
                <a:lnTo>
                  <a:pt x="8621662" y="1072885"/>
                </a:lnTo>
                <a:cubicBezTo>
                  <a:pt x="8531144" y="1078959"/>
                  <a:pt x="8440216" y="1101689"/>
                  <a:pt x="8390225" y="1112571"/>
                </a:cubicBezTo>
                <a:lnTo>
                  <a:pt x="8321713" y="1138168"/>
                </a:lnTo>
                <a:cubicBezTo>
                  <a:pt x="8310670" y="1142199"/>
                  <a:pt x="8297095" y="1143460"/>
                  <a:pt x="8287351" y="1146114"/>
                </a:cubicBezTo>
                <a:lnTo>
                  <a:pt x="8281587" y="1147922"/>
                </a:lnTo>
                <a:lnTo>
                  <a:pt x="8242632" y="1163471"/>
                </a:lnTo>
                <a:lnTo>
                  <a:pt x="8185925" y="1191382"/>
                </a:lnTo>
                <a:cubicBezTo>
                  <a:pt x="8167934" y="1203590"/>
                  <a:pt x="8155960" y="1231186"/>
                  <a:pt x="8129297" y="1228963"/>
                </a:cubicBezTo>
                <a:cubicBezTo>
                  <a:pt x="8137683" y="1239086"/>
                  <a:pt x="8099968" y="1235410"/>
                  <a:pt x="8095915" y="1247986"/>
                </a:cubicBezTo>
                <a:cubicBezTo>
                  <a:pt x="8094172" y="1257858"/>
                  <a:pt x="8082325" y="1259041"/>
                  <a:pt x="8073433" y="1264099"/>
                </a:cubicBezTo>
                <a:lnTo>
                  <a:pt x="8060231" y="1272050"/>
                </a:lnTo>
                <a:lnTo>
                  <a:pt x="8031945" y="1275797"/>
                </a:lnTo>
                <a:cubicBezTo>
                  <a:pt x="8016290" y="1287190"/>
                  <a:pt x="7999650" y="1293335"/>
                  <a:pt x="7976940" y="1283210"/>
                </a:cubicBezTo>
                <a:lnTo>
                  <a:pt x="7830267" y="1330257"/>
                </a:lnTo>
                <a:lnTo>
                  <a:pt x="7773647" y="1335473"/>
                </a:lnTo>
                <a:cubicBezTo>
                  <a:pt x="7751398" y="1343192"/>
                  <a:pt x="7715789" y="1360990"/>
                  <a:pt x="7690734" y="1370252"/>
                </a:cubicBezTo>
                <a:cubicBezTo>
                  <a:pt x="7663247" y="1380746"/>
                  <a:pt x="7622462" y="1393462"/>
                  <a:pt x="7608724" y="1398433"/>
                </a:cubicBezTo>
                <a:cubicBezTo>
                  <a:pt x="7608583" y="1398984"/>
                  <a:pt x="7608440" y="1399533"/>
                  <a:pt x="7608301" y="1400083"/>
                </a:cubicBezTo>
                <a:cubicBezTo>
                  <a:pt x="7555054" y="1400530"/>
                  <a:pt x="7390004" y="1400976"/>
                  <a:pt x="7336757" y="1408043"/>
                </a:cubicBezTo>
                <a:lnTo>
                  <a:pt x="7293466" y="1394514"/>
                </a:lnTo>
                <a:cubicBezTo>
                  <a:pt x="7246037" y="1390316"/>
                  <a:pt x="7240167" y="1404309"/>
                  <a:pt x="7172156" y="1408475"/>
                </a:cubicBezTo>
                <a:cubicBezTo>
                  <a:pt x="7076070" y="1412570"/>
                  <a:pt x="7006605" y="1429908"/>
                  <a:pt x="6883900" y="1420764"/>
                </a:cubicBezTo>
                <a:cubicBezTo>
                  <a:pt x="6875147" y="1422982"/>
                  <a:pt x="6858683" y="1426681"/>
                  <a:pt x="6829325" y="1432580"/>
                </a:cubicBezTo>
                <a:cubicBezTo>
                  <a:pt x="6799215" y="1432555"/>
                  <a:pt x="6777285" y="1456564"/>
                  <a:pt x="6720915" y="1468979"/>
                </a:cubicBezTo>
                <a:cubicBezTo>
                  <a:pt x="6664543" y="1481397"/>
                  <a:pt x="6594642" y="1507582"/>
                  <a:pt x="6491101" y="1507080"/>
                </a:cubicBezTo>
                <a:cubicBezTo>
                  <a:pt x="6482248" y="1528415"/>
                  <a:pt x="6425319" y="1506838"/>
                  <a:pt x="6407668" y="1521932"/>
                </a:cubicBezTo>
                <a:lnTo>
                  <a:pt x="6189196" y="1548143"/>
                </a:lnTo>
                <a:cubicBezTo>
                  <a:pt x="6178645" y="1551589"/>
                  <a:pt x="6149389" y="1562481"/>
                  <a:pt x="6135259" y="1562724"/>
                </a:cubicBezTo>
                <a:lnTo>
                  <a:pt x="5968587" y="1589485"/>
                </a:lnTo>
                <a:cubicBezTo>
                  <a:pt x="5920134" y="1600272"/>
                  <a:pt x="5901370" y="1618052"/>
                  <a:pt x="5844542" y="1627440"/>
                </a:cubicBezTo>
                <a:lnTo>
                  <a:pt x="5627621" y="1645815"/>
                </a:lnTo>
                <a:lnTo>
                  <a:pt x="5444195" y="1644475"/>
                </a:lnTo>
                <a:cubicBezTo>
                  <a:pt x="5352240" y="1637618"/>
                  <a:pt x="5306655" y="1613521"/>
                  <a:pt x="5214702" y="1606664"/>
                </a:cubicBezTo>
                <a:cubicBezTo>
                  <a:pt x="5196977" y="1602313"/>
                  <a:pt x="5110918" y="1618360"/>
                  <a:pt x="5095057" y="1619132"/>
                </a:cubicBezTo>
                <a:lnTo>
                  <a:pt x="5051700" y="1625807"/>
                </a:lnTo>
                <a:cubicBezTo>
                  <a:pt x="5028623" y="1600036"/>
                  <a:pt x="5021520" y="1633849"/>
                  <a:pt x="5006431" y="1637868"/>
                </a:cubicBezTo>
                <a:cubicBezTo>
                  <a:pt x="4948739" y="1633279"/>
                  <a:pt x="4777849" y="1623462"/>
                  <a:pt x="4667665" y="1608312"/>
                </a:cubicBezTo>
                <a:cubicBezTo>
                  <a:pt x="4539592" y="1573664"/>
                  <a:pt x="4452774" y="1604760"/>
                  <a:pt x="4345322" y="1546967"/>
                </a:cubicBezTo>
                <a:cubicBezTo>
                  <a:pt x="4235994" y="1540126"/>
                  <a:pt x="4206803" y="1521641"/>
                  <a:pt x="4124630" y="1509247"/>
                </a:cubicBezTo>
                <a:cubicBezTo>
                  <a:pt x="4013751" y="1490781"/>
                  <a:pt x="3897081" y="1465778"/>
                  <a:pt x="3852287" y="1472605"/>
                </a:cubicBezTo>
                <a:cubicBezTo>
                  <a:pt x="3797383" y="1479943"/>
                  <a:pt x="3805885" y="1448267"/>
                  <a:pt x="3693336" y="1433930"/>
                </a:cubicBezTo>
                <a:lnTo>
                  <a:pt x="3481618" y="1418392"/>
                </a:lnTo>
                <a:lnTo>
                  <a:pt x="3439508" y="1405277"/>
                </a:lnTo>
                <a:lnTo>
                  <a:pt x="3415241" y="1399311"/>
                </a:lnTo>
                <a:cubicBezTo>
                  <a:pt x="3367913" y="1395213"/>
                  <a:pt x="3219768" y="1382018"/>
                  <a:pt x="3155540" y="1380683"/>
                </a:cubicBezTo>
                <a:cubicBezTo>
                  <a:pt x="3131718" y="1373876"/>
                  <a:pt x="3056019" y="1396704"/>
                  <a:pt x="3029874" y="1391306"/>
                </a:cubicBezTo>
                <a:lnTo>
                  <a:pt x="2985743" y="1384080"/>
                </a:lnTo>
                <a:lnTo>
                  <a:pt x="2865083" y="1376442"/>
                </a:lnTo>
                <a:lnTo>
                  <a:pt x="2719966" y="1380990"/>
                </a:lnTo>
                <a:cubicBezTo>
                  <a:pt x="2609707" y="1366962"/>
                  <a:pt x="2325641" y="1317139"/>
                  <a:pt x="2203529" y="1292265"/>
                </a:cubicBezTo>
                <a:cubicBezTo>
                  <a:pt x="2079980" y="1264556"/>
                  <a:pt x="2018778" y="1229803"/>
                  <a:pt x="1978674" y="1214731"/>
                </a:cubicBezTo>
                <a:lnTo>
                  <a:pt x="1962908" y="1201827"/>
                </a:lnTo>
                <a:lnTo>
                  <a:pt x="1959156" y="1202129"/>
                </a:lnTo>
                <a:lnTo>
                  <a:pt x="1891938" y="1161055"/>
                </a:lnTo>
                <a:lnTo>
                  <a:pt x="1852509" y="1154346"/>
                </a:lnTo>
                <a:cubicBezTo>
                  <a:pt x="1840288" y="1150611"/>
                  <a:pt x="1854562" y="1144954"/>
                  <a:pt x="1818613" y="1138643"/>
                </a:cubicBezTo>
                <a:lnTo>
                  <a:pt x="1636817" y="1116474"/>
                </a:lnTo>
                <a:cubicBezTo>
                  <a:pt x="1633925" y="1116277"/>
                  <a:pt x="1630310" y="1115213"/>
                  <a:pt x="1625419" y="1112885"/>
                </a:cubicBezTo>
                <a:lnTo>
                  <a:pt x="1618725" y="1108950"/>
                </a:lnTo>
                <a:lnTo>
                  <a:pt x="1598921" y="1101199"/>
                </a:lnTo>
                <a:lnTo>
                  <a:pt x="1500450" y="1120653"/>
                </a:lnTo>
                <a:cubicBezTo>
                  <a:pt x="1440575" y="1113472"/>
                  <a:pt x="1395448" y="1135025"/>
                  <a:pt x="1345077" y="1109417"/>
                </a:cubicBezTo>
                <a:cubicBezTo>
                  <a:pt x="1288990" y="1102807"/>
                  <a:pt x="1328432" y="1120715"/>
                  <a:pt x="1283085" y="1106662"/>
                </a:cubicBezTo>
                <a:cubicBezTo>
                  <a:pt x="1231850" y="1102000"/>
                  <a:pt x="1127080" y="1111531"/>
                  <a:pt x="1084053" y="1110194"/>
                </a:cubicBezTo>
                <a:lnTo>
                  <a:pt x="974646" y="1089467"/>
                </a:lnTo>
                <a:lnTo>
                  <a:pt x="931744" y="1080949"/>
                </a:lnTo>
                <a:lnTo>
                  <a:pt x="931348" y="1081263"/>
                </a:lnTo>
                <a:lnTo>
                  <a:pt x="864672" y="1076959"/>
                </a:lnTo>
                <a:cubicBezTo>
                  <a:pt x="831144" y="1078829"/>
                  <a:pt x="752830" y="1089666"/>
                  <a:pt x="730177" y="1092487"/>
                </a:cubicBezTo>
                <a:lnTo>
                  <a:pt x="728755" y="1093885"/>
                </a:lnTo>
                <a:lnTo>
                  <a:pt x="668180" y="1067090"/>
                </a:lnTo>
                <a:cubicBezTo>
                  <a:pt x="546253" y="1069798"/>
                  <a:pt x="514833" y="983136"/>
                  <a:pt x="462118" y="985843"/>
                </a:cubicBezTo>
                <a:cubicBezTo>
                  <a:pt x="361509" y="978897"/>
                  <a:pt x="217608" y="944652"/>
                  <a:pt x="126487" y="925939"/>
                </a:cubicBezTo>
                <a:cubicBezTo>
                  <a:pt x="114303" y="917673"/>
                  <a:pt x="82836" y="910788"/>
                  <a:pt x="45161" y="907542"/>
                </a:cubicBezTo>
                <a:lnTo>
                  <a:pt x="0" y="908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93ED-07EF-44D9-93E9-2224AC49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5574"/>
            <a:ext cx="10706099" cy="9057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019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D4948-2081-6EEC-3195-C7831D9F5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812" y="5558556"/>
            <a:ext cx="4094232" cy="702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/>
              <a:t>Model Selection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44FCEF7-04D8-AD1D-E1C9-E3B84EAD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0" y="440454"/>
            <a:ext cx="10807752" cy="52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3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D4948-2081-6EEC-3195-C7831D9F5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406" y="5644497"/>
            <a:ext cx="4466638" cy="6907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/>
              <a:t>Model Comparison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F67F777-5E6D-183C-AFE9-C2671B72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37" y="443165"/>
            <a:ext cx="10798311" cy="52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8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B601AF0-CBF4-2070-948D-E650DE3D1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0" r="4690"/>
          <a:stretch/>
        </p:blipFill>
        <p:spPr>
          <a:xfrm>
            <a:off x="1235140" y="651681"/>
            <a:ext cx="9721720" cy="5015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3923DD-01F8-439D-5227-4B015F5B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527" y="4681971"/>
            <a:ext cx="8448517" cy="1349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B862D-D21A-B220-6EDB-E790FE95F99E}"/>
              </a:ext>
            </a:extLst>
          </p:cNvPr>
          <p:cNvSpPr txBox="1"/>
          <p:nvPr/>
        </p:nvSpPr>
        <p:spPr>
          <a:xfrm>
            <a:off x="398200" y="6137036"/>
            <a:ext cx="114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</a:t>
            </a:r>
            <a:r>
              <a:rPr lang="en-US" sz="1400" err="1">
                <a:hlinkClick r:id="rId4"/>
              </a:rPr>
              <a:t>public.tableau.com</a:t>
            </a:r>
            <a:r>
              <a:rPr lang="en-US" sz="1400">
                <a:hlinkClick r:id="rId4"/>
              </a:rPr>
              <a:t>/app/profile/abhishek.rana6106/viz/</a:t>
            </a:r>
            <a:r>
              <a:rPr lang="en-US" sz="1400" err="1">
                <a:hlinkClick r:id="rId4"/>
              </a:rPr>
              <a:t>TransitWindsorCapstoneProject</a:t>
            </a:r>
            <a:r>
              <a:rPr lang="en-US" sz="1400">
                <a:hlinkClick r:id="rId4"/>
              </a:rPr>
              <a:t>/Dashboard1?publish=yes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4225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9500-4EE6-2035-FB75-48E58592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Tableau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733EE-9F2C-29B9-4E96-E11E4285A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b="0" i="0">
                <a:solidFill>
                  <a:srgbClr val="D1D5DB"/>
                </a:solidFill>
                <a:effectLst/>
                <a:latin typeface="Söhne"/>
              </a:rPr>
              <a:t>We have created a Tableau dashboard that is easy to use and suitable for a broad range of individuals, including data analysts and business leaders. </a:t>
            </a:r>
          </a:p>
          <a:p>
            <a:r>
              <a:rPr lang="en-CA" sz="1800" b="0" i="0">
                <a:solidFill>
                  <a:srgbClr val="D1D5DB"/>
                </a:solidFill>
                <a:effectLst/>
                <a:latin typeface="Söhne"/>
              </a:rPr>
              <a:t>The dashboard is equipped with various filters and drill-down options that enable users to explore the data in more detail and personalize the display based on their requirements. </a:t>
            </a:r>
          </a:p>
          <a:p>
            <a:r>
              <a:rPr lang="en-CA" sz="1800" b="0" i="0">
                <a:solidFill>
                  <a:srgbClr val="D1D5DB"/>
                </a:solidFill>
                <a:effectLst/>
                <a:latin typeface="Söhne"/>
              </a:rPr>
              <a:t>Our aim is to offer valuable insights through this dashboard and promote data-driven decision-making within our organization.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1646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6B97A1-352D-C200-8A07-AB91B238A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8702" y="1175212"/>
            <a:ext cx="10374596" cy="3968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FD1D4-0117-E39E-DF3A-2425C6CB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527" y="4681971"/>
            <a:ext cx="8448517" cy="1349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797969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EFD6-DE95-1DB5-42AD-29763D29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93249" cy="1577975"/>
          </a:xfrm>
        </p:spPr>
        <p:txBody>
          <a:bodyPr/>
          <a:lstStyle/>
          <a:p>
            <a:r>
              <a:rPr lang="en-US"/>
              <a:t>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05BF84-F3C4-7700-1361-DAEF4FE40F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873230"/>
              </p:ext>
            </p:extLst>
          </p:nvPr>
        </p:nvGraphicFramePr>
        <p:xfrm>
          <a:off x="1219200" y="2317750"/>
          <a:ext cx="9493250" cy="400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60BFE8-8391-D377-2A6D-DC7E477381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57292"/>
              </p:ext>
            </p:extLst>
          </p:nvPr>
        </p:nvGraphicFramePr>
        <p:xfrm>
          <a:off x="2584449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733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D9EDD2-D85D-4D4B-A46A-006464E0F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88370" cy="1858154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BB06D-D2C6-589D-CA49-745F04DF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2" y="885282"/>
            <a:ext cx="4208956" cy="2789792"/>
          </a:xfrm>
        </p:spPr>
        <p:txBody>
          <a:bodyPr anchor="t">
            <a:normAutofit/>
          </a:bodyPr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751422-DC75-6E35-0550-1AF3C91ED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882689"/>
              </p:ext>
            </p:extLst>
          </p:nvPr>
        </p:nvGraphicFramePr>
        <p:xfrm>
          <a:off x="6096000" y="762970"/>
          <a:ext cx="5300670" cy="5456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648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3A83A9-D622-44F4-98DB-A8E46D83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2"/>
            <a:ext cx="9961850" cy="176632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01402 w 9517857"/>
              <a:gd name="connsiteY21" fmla="*/ 72904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326401 h 996838"/>
              <a:gd name="connsiteX1" fmla="*/ 4689051 w 9517857"/>
              <a:gd name="connsiteY1" fmla="*/ 329450 h 996838"/>
              <a:gd name="connsiteX2" fmla="*/ 4687244 w 9517857"/>
              <a:gd name="connsiteY2" fmla="*/ 329780 h 996838"/>
              <a:gd name="connsiteX3" fmla="*/ 4686423 w 9517857"/>
              <a:gd name="connsiteY3" fmla="*/ 326401 h 996838"/>
              <a:gd name="connsiteX4" fmla="*/ 4685225 w 9517857"/>
              <a:gd name="connsiteY4" fmla="*/ 325012 h 996838"/>
              <a:gd name="connsiteX5" fmla="*/ 4686133 w 9517857"/>
              <a:gd name="connsiteY5" fmla="*/ 325209 h 996838"/>
              <a:gd name="connsiteX6" fmla="*/ 4686423 w 9517857"/>
              <a:gd name="connsiteY6" fmla="*/ 326401 h 996838"/>
              <a:gd name="connsiteX7" fmla="*/ 4685225 w 9517857"/>
              <a:gd name="connsiteY7" fmla="*/ 325012 h 996838"/>
              <a:gd name="connsiteX8" fmla="*/ 9517856 w 9517857"/>
              <a:gd name="connsiteY8" fmla="*/ 0 h 996838"/>
              <a:gd name="connsiteX9" fmla="*/ 9517857 w 9517857"/>
              <a:gd name="connsiteY9" fmla="*/ 78494 h 996838"/>
              <a:gd name="connsiteX10" fmla="*/ 9517857 w 9517857"/>
              <a:gd name="connsiteY10" fmla="*/ 996838 h 996838"/>
              <a:gd name="connsiteX11" fmla="*/ 14604 w 9517857"/>
              <a:gd name="connsiteY11" fmla="*/ 996838 h 996838"/>
              <a:gd name="connsiteX12" fmla="*/ 12841 w 9517857"/>
              <a:gd name="connsiteY12" fmla="*/ 996245 h 996838"/>
              <a:gd name="connsiteX13" fmla="*/ 93 w 9517857"/>
              <a:gd name="connsiteY13" fmla="*/ 990953 h 996838"/>
              <a:gd name="connsiteX14" fmla="*/ 58674 w 9517857"/>
              <a:gd name="connsiteY14" fmla="*/ 968804 h 996838"/>
              <a:gd name="connsiteX15" fmla="*/ 275005 w 9517857"/>
              <a:gd name="connsiteY15" fmla="*/ 885711 h 996838"/>
              <a:gd name="connsiteX16" fmla="*/ 587824 w 9517857"/>
              <a:gd name="connsiteY16" fmla="*/ 876677 h 996838"/>
              <a:gd name="connsiteX17" fmla="*/ 727985 w 9517857"/>
              <a:gd name="connsiteY17" fmla="*/ 798308 h 996838"/>
              <a:gd name="connsiteX18" fmla="*/ 778982 w 9517857"/>
              <a:gd name="connsiteY18" fmla="*/ 788624 h 996838"/>
              <a:gd name="connsiteX19" fmla="*/ 849944 w 9517857"/>
              <a:gd name="connsiteY19" fmla="*/ 796469 h 996838"/>
              <a:gd name="connsiteX20" fmla="*/ 901402 w 9517857"/>
              <a:gd name="connsiteY20" fmla="*/ 807527 h 996838"/>
              <a:gd name="connsiteX21" fmla="*/ 930946 w 9517857"/>
              <a:gd name="connsiteY21" fmla="*/ 812528 h 996838"/>
              <a:gd name="connsiteX22" fmla="*/ 986250 w 9517857"/>
              <a:gd name="connsiteY22" fmla="*/ 792012 h 996838"/>
              <a:gd name="connsiteX23" fmla="*/ 1013752 w 9517857"/>
              <a:gd name="connsiteY23" fmla="*/ 791843 h 996838"/>
              <a:gd name="connsiteX24" fmla="*/ 1023734 w 9517857"/>
              <a:gd name="connsiteY24" fmla="*/ 797053 h 996838"/>
              <a:gd name="connsiteX25" fmla="*/ 1063207 w 9517857"/>
              <a:gd name="connsiteY25" fmla="*/ 794133 h 996838"/>
              <a:gd name="connsiteX26" fmla="*/ 1081980 w 9517857"/>
              <a:gd name="connsiteY26" fmla="*/ 816937 h 996838"/>
              <a:gd name="connsiteX27" fmla="*/ 1218120 w 9517857"/>
              <a:gd name="connsiteY27" fmla="*/ 791762 h 996838"/>
              <a:gd name="connsiteX28" fmla="*/ 1397459 w 9517857"/>
              <a:gd name="connsiteY28" fmla="*/ 769672 h 996838"/>
              <a:gd name="connsiteX29" fmla="*/ 1580688 w 9517857"/>
              <a:gd name="connsiteY29" fmla="*/ 772179 h 996838"/>
              <a:gd name="connsiteX30" fmla="*/ 1772334 w 9517857"/>
              <a:gd name="connsiteY30" fmla="*/ 789122 h 996838"/>
              <a:gd name="connsiteX31" fmla="*/ 2002561 w 9517857"/>
              <a:gd name="connsiteY31" fmla="*/ 738399 h 996838"/>
              <a:gd name="connsiteX32" fmla="*/ 2135144 w 9517857"/>
              <a:gd name="connsiteY32" fmla="*/ 714983 h 996838"/>
              <a:gd name="connsiteX33" fmla="*/ 2440292 w 9517857"/>
              <a:gd name="connsiteY33" fmla="*/ 672344 h 996838"/>
              <a:gd name="connsiteX34" fmla="*/ 2547829 w 9517857"/>
              <a:gd name="connsiteY34" fmla="*/ 644632 h 996838"/>
              <a:gd name="connsiteX35" fmla="*/ 2658055 w 9517857"/>
              <a:gd name="connsiteY35" fmla="*/ 657209 h 996838"/>
              <a:gd name="connsiteX36" fmla="*/ 2693698 w 9517857"/>
              <a:gd name="connsiteY36" fmla="*/ 638511 h 996838"/>
              <a:gd name="connsiteX37" fmla="*/ 2699673 w 9517857"/>
              <a:gd name="connsiteY37" fmla="*/ 634882 h 996838"/>
              <a:gd name="connsiteX38" fmla="*/ 2727306 w 9517857"/>
              <a:gd name="connsiteY38" fmla="*/ 629180 h 996838"/>
              <a:gd name="connsiteX39" fmla="*/ 2730451 w 9517857"/>
              <a:gd name="connsiteY39" fmla="*/ 616540 h 996838"/>
              <a:gd name="connsiteX40" fmla="*/ 2768713 w 9517857"/>
              <a:gd name="connsiteY40" fmla="*/ 600057 h 996838"/>
              <a:gd name="connsiteX41" fmla="*/ 2820868 w 9517857"/>
              <a:gd name="connsiteY41" fmla="*/ 592642 h 996838"/>
              <a:gd name="connsiteX42" fmla="*/ 3073635 w 9517857"/>
              <a:gd name="connsiteY42" fmla="*/ 569776 h 996838"/>
              <a:gd name="connsiteX43" fmla="*/ 3222071 w 9517857"/>
              <a:gd name="connsiteY43" fmla="*/ 549041 h 996838"/>
              <a:gd name="connsiteX44" fmla="*/ 3274069 w 9517857"/>
              <a:gd name="connsiteY44" fmla="*/ 530087 h 996838"/>
              <a:gd name="connsiteX45" fmla="*/ 3349632 w 9517857"/>
              <a:gd name="connsiteY45" fmla="*/ 511065 h 996838"/>
              <a:gd name="connsiteX46" fmla="*/ 3479593 w 9517857"/>
              <a:gd name="connsiteY46" fmla="*/ 468919 h 996838"/>
              <a:gd name="connsiteX47" fmla="*/ 3651428 w 9517857"/>
              <a:gd name="connsiteY47" fmla="*/ 440289 h 996838"/>
              <a:gd name="connsiteX48" fmla="*/ 3750023 w 9517857"/>
              <a:gd name="connsiteY48" fmla="*/ 449160 h 996838"/>
              <a:gd name="connsiteX49" fmla="*/ 3844133 w 9517857"/>
              <a:gd name="connsiteY49" fmla="*/ 439130 h 996838"/>
              <a:gd name="connsiteX50" fmla="*/ 3933803 w 9517857"/>
              <a:gd name="connsiteY50" fmla="*/ 435797 h 996838"/>
              <a:gd name="connsiteX51" fmla="*/ 4266740 w 9517857"/>
              <a:gd name="connsiteY51" fmla="*/ 439936 h 996838"/>
              <a:gd name="connsiteX52" fmla="*/ 4430770 w 9517857"/>
              <a:gd name="connsiteY52" fmla="*/ 421125 h 996838"/>
              <a:gd name="connsiteX53" fmla="*/ 4512664 w 9517857"/>
              <a:gd name="connsiteY53" fmla="*/ 398430 h 996838"/>
              <a:gd name="connsiteX54" fmla="*/ 4616423 w 9517857"/>
              <a:gd name="connsiteY54" fmla="*/ 369396 h 996838"/>
              <a:gd name="connsiteX55" fmla="*/ 4691675 w 9517857"/>
              <a:gd name="connsiteY55" fmla="*/ 332493 h 996838"/>
              <a:gd name="connsiteX56" fmla="*/ 4689051 w 9517857"/>
              <a:gd name="connsiteY56" fmla="*/ 329450 h 996838"/>
              <a:gd name="connsiteX57" fmla="*/ 4719994 w 9517857"/>
              <a:gd name="connsiteY57" fmla="*/ 323789 h 996838"/>
              <a:gd name="connsiteX58" fmla="*/ 4752894 w 9517857"/>
              <a:gd name="connsiteY58" fmla="*/ 318357 h 996838"/>
              <a:gd name="connsiteX59" fmla="*/ 4769329 w 9517857"/>
              <a:gd name="connsiteY59" fmla="*/ 312067 h 996838"/>
              <a:gd name="connsiteX60" fmla="*/ 4775634 w 9517857"/>
              <a:gd name="connsiteY60" fmla="*/ 312545 h 996838"/>
              <a:gd name="connsiteX61" fmla="*/ 4790452 w 9517857"/>
              <a:gd name="connsiteY61" fmla="*/ 312054 h 996838"/>
              <a:gd name="connsiteX62" fmla="*/ 4789062 w 9517857"/>
              <a:gd name="connsiteY62" fmla="*/ 320406 h 996838"/>
              <a:gd name="connsiteX63" fmla="*/ 4827826 w 9517857"/>
              <a:gd name="connsiteY63" fmla="*/ 325459 h 996838"/>
              <a:gd name="connsiteX64" fmla="*/ 4892569 w 9517857"/>
              <a:gd name="connsiteY64" fmla="*/ 328415 h 996838"/>
              <a:gd name="connsiteX65" fmla="*/ 4896611 w 9517857"/>
              <a:gd name="connsiteY65" fmla="*/ 318930 h 996838"/>
              <a:gd name="connsiteX66" fmla="*/ 4917286 w 9517857"/>
              <a:gd name="connsiteY66" fmla="*/ 322141 h 996838"/>
              <a:gd name="connsiteX67" fmla="*/ 4981173 w 9517857"/>
              <a:gd name="connsiteY67" fmla="*/ 325585 h 996838"/>
              <a:gd name="connsiteX68" fmla="*/ 5060397 w 9517857"/>
              <a:gd name="connsiteY68" fmla="*/ 342170 h 996838"/>
              <a:gd name="connsiteX69" fmla="*/ 5252996 w 9517857"/>
              <a:gd name="connsiteY69" fmla="*/ 349137 h 996838"/>
              <a:gd name="connsiteX70" fmla="*/ 5358056 w 9517857"/>
              <a:gd name="connsiteY70" fmla="*/ 325730 h 996838"/>
              <a:gd name="connsiteX71" fmla="*/ 5426496 w 9517857"/>
              <a:gd name="connsiteY71" fmla="*/ 313624 h 996838"/>
              <a:gd name="connsiteX72" fmla="*/ 5497161 w 9517857"/>
              <a:gd name="connsiteY72" fmla="*/ 307290 h 996838"/>
              <a:gd name="connsiteX73" fmla="*/ 5826043 w 9517857"/>
              <a:gd name="connsiteY73" fmla="*/ 226555 h 996838"/>
              <a:gd name="connsiteX74" fmla="*/ 6013415 w 9517857"/>
              <a:gd name="connsiteY74" fmla="*/ 215798 h 996838"/>
              <a:gd name="connsiteX75" fmla="*/ 6080994 w 9517857"/>
              <a:gd name="connsiteY75" fmla="*/ 221420 h 996838"/>
              <a:gd name="connsiteX76" fmla="*/ 6194152 w 9517857"/>
              <a:gd name="connsiteY76" fmla="*/ 230254 h 996838"/>
              <a:gd name="connsiteX77" fmla="*/ 6281379 w 9517857"/>
              <a:gd name="connsiteY77" fmla="*/ 260108 h 996838"/>
              <a:gd name="connsiteX78" fmla="*/ 6374947 w 9517857"/>
              <a:gd name="connsiteY78" fmla="*/ 258281 h 996838"/>
              <a:gd name="connsiteX79" fmla="*/ 6448518 w 9517857"/>
              <a:gd name="connsiteY79" fmla="*/ 242860 h 996838"/>
              <a:gd name="connsiteX80" fmla="*/ 6544700 w 9517857"/>
              <a:gd name="connsiteY80" fmla="*/ 245643 h 996838"/>
              <a:gd name="connsiteX81" fmla="*/ 6648353 w 9517857"/>
              <a:gd name="connsiteY81" fmla="*/ 250732 h 996838"/>
              <a:gd name="connsiteX82" fmla="*/ 6736227 w 9517857"/>
              <a:gd name="connsiteY82" fmla="*/ 251698 h 996838"/>
              <a:gd name="connsiteX83" fmla="*/ 6977218 w 9517857"/>
              <a:gd name="connsiteY83" fmla="*/ 262771 h 996838"/>
              <a:gd name="connsiteX84" fmla="*/ 7065221 w 9517857"/>
              <a:gd name="connsiteY84" fmla="*/ 306013 h 996838"/>
              <a:gd name="connsiteX85" fmla="*/ 7358195 w 9517857"/>
              <a:gd name="connsiteY85" fmla="*/ 330222 h 996838"/>
              <a:gd name="connsiteX86" fmla="*/ 7565449 w 9517857"/>
              <a:gd name="connsiteY86" fmla="*/ 337432 h 996838"/>
              <a:gd name="connsiteX87" fmla="*/ 7599285 w 9517857"/>
              <a:gd name="connsiteY87" fmla="*/ 344503 h 996838"/>
              <a:gd name="connsiteX88" fmla="*/ 7644411 w 9517857"/>
              <a:gd name="connsiteY88" fmla="*/ 337468 h 996838"/>
              <a:gd name="connsiteX89" fmla="*/ 7825110 w 9517857"/>
              <a:gd name="connsiteY89" fmla="*/ 307591 h 996838"/>
              <a:gd name="connsiteX90" fmla="*/ 7965805 w 9517857"/>
              <a:gd name="connsiteY90" fmla="*/ 278837 h 996838"/>
              <a:gd name="connsiteX91" fmla="*/ 8147401 w 9517857"/>
              <a:gd name="connsiteY91" fmla="*/ 284099 h 996838"/>
              <a:gd name="connsiteX92" fmla="*/ 8256033 w 9517857"/>
              <a:gd name="connsiteY92" fmla="*/ 272195 h 996838"/>
              <a:gd name="connsiteX93" fmla="*/ 8410677 w 9517857"/>
              <a:gd name="connsiteY93" fmla="*/ 250649 h 996838"/>
              <a:gd name="connsiteX94" fmla="*/ 8617841 w 9517857"/>
              <a:gd name="connsiteY94" fmla="*/ 233649 h 996838"/>
              <a:gd name="connsiteX95" fmla="*/ 8715976 w 9517857"/>
              <a:gd name="connsiteY95" fmla="*/ 256856 h 996838"/>
              <a:gd name="connsiteX96" fmla="*/ 8778827 w 9517857"/>
              <a:gd name="connsiteY96" fmla="*/ 251418 h 996838"/>
              <a:gd name="connsiteX97" fmla="*/ 8840778 w 9517857"/>
              <a:gd name="connsiteY97" fmla="*/ 221631 h 996838"/>
              <a:gd name="connsiteX98" fmla="*/ 9010380 w 9517857"/>
              <a:gd name="connsiteY98" fmla="*/ 170373 h 996838"/>
              <a:gd name="connsiteX99" fmla="*/ 9110856 w 9517857"/>
              <a:gd name="connsiteY99" fmla="*/ 149479 h 996838"/>
              <a:gd name="connsiteX100" fmla="*/ 9268817 w 9517857"/>
              <a:gd name="connsiteY100" fmla="*/ 131564 h 996838"/>
              <a:gd name="connsiteX101" fmla="*/ 9316667 w 9517857"/>
              <a:gd name="connsiteY101" fmla="*/ 123529 h 996838"/>
              <a:gd name="connsiteX102" fmla="*/ 9428209 w 9517857"/>
              <a:gd name="connsiteY102" fmla="*/ 108405 h 996838"/>
              <a:gd name="connsiteX103" fmla="*/ 9517856 w 9517857"/>
              <a:gd name="connsiteY103" fmla="*/ 0 h 996838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826683 w 9517857"/>
              <a:gd name="connsiteY62" fmla="*/ 163442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775634 w 9517857"/>
              <a:gd name="connsiteY60" fmla="*/ 235938 h 920231"/>
              <a:gd name="connsiteX61" fmla="*/ 4807816 w 9517857"/>
              <a:gd name="connsiteY61" fmla="*/ 0 h 920231"/>
              <a:gd name="connsiteX62" fmla="*/ 4826683 w 9517857"/>
              <a:gd name="connsiteY62" fmla="*/ 165317 h 920231"/>
              <a:gd name="connsiteX63" fmla="*/ 4827826 w 9517857"/>
              <a:gd name="connsiteY63" fmla="*/ 248852 h 920231"/>
              <a:gd name="connsiteX64" fmla="*/ 4892569 w 9517857"/>
              <a:gd name="connsiteY64" fmla="*/ 251808 h 920231"/>
              <a:gd name="connsiteX65" fmla="*/ 4896611 w 9517857"/>
              <a:gd name="connsiteY65" fmla="*/ 242323 h 920231"/>
              <a:gd name="connsiteX66" fmla="*/ 4917286 w 9517857"/>
              <a:gd name="connsiteY66" fmla="*/ 245534 h 920231"/>
              <a:gd name="connsiteX67" fmla="*/ 4981173 w 9517857"/>
              <a:gd name="connsiteY67" fmla="*/ 248978 h 920231"/>
              <a:gd name="connsiteX68" fmla="*/ 5060397 w 9517857"/>
              <a:gd name="connsiteY68" fmla="*/ 265563 h 920231"/>
              <a:gd name="connsiteX69" fmla="*/ 5252996 w 9517857"/>
              <a:gd name="connsiteY69" fmla="*/ 272530 h 920231"/>
              <a:gd name="connsiteX70" fmla="*/ 5358056 w 9517857"/>
              <a:gd name="connsiteY70" fmla="*/ 249123 h 920231"/>
              <a:gd name="connsiteX71" fmla="*/ 5426496 w 9517857"/>
              <a:gd name="connsiteY71" fmla="*/ 237017 h 920231"/>
              <a:gd name="connsiteX72" fmla="*/ 5497161 w 9517857"/>
              <a:gd name="connsiteY72" fmla="*/ 230683 h 920231"/>
              <a:gd name="connsiteX73" fmla="*/ 5826043 w 9517857"/>
              <a:gd name="connsiteY73" fmla="*/ 149948 h 920231"/>
              <a:gd name="connsiteX74" fmla="*/ 6013415 w 9517857"/>
              <a:gd name="connsiteY74" fmla="*/ 139191 h 920231"/>
              <a:gd name="connsiteX75" fmla="*/ 6080994 w 9517857"/>
              <a:gd name="connsiteY75" fmla="*/ 144813 h 920231"/>
              <a:gd name="connsiteX76" fmla="*/ 6194152 w 9517857"/>
              <a:gd name="connsiteY76" fmla="*/ 153647 h 920231"/>
              <a:gd name="connsiteX77" fmla="*/ 6281379 w 9517857"/>
              <a:gd name="connsiteY77" fmla="*/ 183501 h 920231"/>
              <a:gd name="connsiteX78" fmla="*/ 6374947 w 9517857"/>
              <a:gd name="connsiteY78" fmla="*/ 181674 h 920231"/>
              <a:gd name="connsiteX79" fmla="*/ 6448518 w 9517857"/>
              <a:gd name="connsiteY79" fmla="*/ 166253 h 920231"/>
              <a:gd name="connsiteX80" fmla="*/ 6544700 w 9517857"/>
              <a:gd name="connsiteY80" fmla="*/ 169036 h 920231"/>
              <a:gd name="connsiteX81" fmla="*/ 6648353 w 9517857"/>
              <a:gd name="connsiteY81" fmla="*/ 174125 h 920231"/>
              <a:gd name="connsiteX82" fmla="*/ 6736227 w 9517857"/>
              <a:gd name="connsiteY82" fmla="*/ 175091 h 920231"/>
              <a:gd name="connsiteX83" fmla="*/ 6977218 w 9517857"/>
              <a:gd name="connsiteY83" fmla="*/ 186164 h 920231"/>
              <a:gd name="connsiteX84" fmla="*/ 7065221 w 9517857"/>
              <a:gd name="connsiteY84" fmla="*/ 229406 h 920231"/>
              <a:gd name="connsiteX85" fmla="*/ 7358195 w 9517857"/>
              <a:gd name="connsiteY85" fmla="*/ 253615 h 920231"/>
              <a:gd name="connsiteX86" fmla="*/ 7565449 w 9517857"/>
              <a:gd name="connsiteY86" fmla="*/ 260825 h 920231"/>
              <a:gd name="connsiteX87" fmla="*/ 7599285 w 9517857"/>
              <a:gd name="connsiteY87" fmla="*/ 267896 h 920231"/>
              <a:gd name="connsiteX88" fmla="*/ 7644411 w 9517857"/>
              <a:gd name="connsiteY88" fmla="*/ 260861 h 920231"/>
              <a:gd name="connsiteX89" fmla="*/ 7825110 w 9517857"/>
              <a:gd name="connsiteY89" fmla="*/ 230984 h 920231"/>
              <a:gd name="connsiteX90" fmla="*/ 7965805 w 9517857"/>
              <a:gd name="connsiteY90" fmla="*/ 202230 h 920231"/>
              <a:gd name="connsiteX91" fmla="*/ 8147401 w 9517857"/>
              <a:gd name="connsiteY91" fmla="*/ 207492 h 920231"/>
              <a:gd name="connsiteX92" fmla="*/ 8256033 w 9517857"/>
              <a:gd name="connsiteY92" fmla="*/ 195588 h 920231"/>
              <a:gd name="connsiteX93" fmla="*/ 8410677 w 9517857"/>
              <a:gd name="connsiteY93" fmla="*/ 174042 h 920231"/>
              <a:gd name="connsiteX94" fmla="*/ 8617841 w 9517857"/>
              <a:gd name="connsiteY94" fmla="*/ 157042 h 920231"/>
              <a:gd name="connsiteX95" fmla="*/ 8715976 w 9517857"/>
              <a:gd name="connsiteY95" fmla="*/ 180249 h 920231"/>
              <a:gd name="connsiteX96" fmla="*/ 8778827 w 9517857"/>
              <a:gd name="connsiteY96" fmla="*/ 174811 h 920231"/>
              <a:gd name="connsiteX97" fmla="*/ 8840778 w 9517857"/>
              <a:gd name="connsiteY97" fmla="*/ 145024 h 920231"/>
              <a:gd name="connsiteX98" fmla="*/ 9010380 w 9517857"/>
              <a:gd name="connsiteY98" fmla="*/ 93766 h 920231"/>
              <a:gd name="connsiteX99" fmla="*/ 9110856 w 9517857"/>
              <a:gd name="connsiteY99" fmla="*/ 72872 h 920231"/>
              <a:gd name="connsiteX100" fmla="*/ 9268817 w 9517857"/>
              <a:gd name="connsiteY100" fmla="*/ 54957 h 920231"/>
              <a:gd name="connsiteX101" fmla="*/ 9316667 w 9517857"/>
              <a:gd name="connsiteY101" fmla="*/ 46922 h 920231"/>
              <a:gd name="connsiteX102" fmla="*/ 9428209 w 9517857"/>
              <a:gd name="connsiteY102" fmla="*/ 31798 h 920231"/>
              <a:gd name="connsiteX103" fmla="*/ 9488916 w 9517857"/>
              <a:gd name="connsiteY103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807816 w 9517857"/>
              <a:gd name="connsiteY60" fmla="*/ 0 h 920231"/>
              <a:gd name="connsiteX61" fmla="*/ 4826683 w 9517857"/>
              <a:gd name="connsiteY61" fmla="*/ 165317 h 920231"/>
              <a:gd name="connsiteX62" fmla="*/ 4827826 w 9517857"/>
              <a:gd name="connsiteY62" fmla="*/ 248852 h 920231"/>
              <a:gd name="connsiteX63" fmla="*/ 4892569 w 9517857"/>
              <a:gd name="connsiteY63" fmla="*/ 251808 h 920231"/>
              <a:gd name="connsiteX64" fmla="*/ 4896611 w 9517857"/>
              <a:gd name="connsiteY64" fmla="*/ 242323 h 920231"/>
              <a:gd name="connsiteX65" fmla="*/ 4917286 w 9517857"/>
              <a:gd name="connsiteY65" fmla="*/ 245534 h 920231"/>
              <a:gd name="connsiteX66" fmla="*/ 4981173 w 9517857"/>
              <a:gd name="connsiteY66" fmla="*/ 248978 h 920231"/>
              <a:gd name="connsiteX67" fmla="*/ 5060397 w 9517857"/>
              <a:gd name="connsiteY67" fmla="*/ 265563 h 920231"/>
              <a:gd name="connsiteX68" fmla="*/ 5252996 w 9517857"/>
              <a:gd name="connsiteY68" fmla="*/ 272530 h 920231"/>
              <a:gd name="connsiteX69" fmla="*/ 5358056 w 9517857"/>
              <a:gd name="connsiteY69" fmla="*/ 249123 h 920231"/>
              <a:gd name="connsiteX70" fmla="*/ 5426496 w 9517857"/>
              <a:gd name="connsiteY70" fmla="*/ 237017 h 920231"/>
              <a:gd name="connsiteX71" fmla="*/ 5497161 w 9517857"/>
              <a:gd name="connsiteY71" fmla="*/ 230683 h 920231"/>
              <a:gd name="connsiteX72" fmla="*/ 5826043 w 9517857"/>
              <a:gd name="connsiteY72" fmla="*/ 149948 h 920231"/>
              <a:gd name="connsiteX73" fmla="*/ 6013415 w 9517857"/>
              <a:gd name="connsiteY73" fmla="*/ 139191 h 920231"/>
              <a:gd name="connsiteX74" fmla="*/ 6080994 w 9517857"/>
              <a:gd name="connsiteY74" fmla="*/ 144813 h 920231"/>
              <a:gd name="connsiteX75" fmla="*/ 6194152 w 9517857"/>
              <a:gd name="connsiteY75" fmla="*/ 153647 h 920231"/>
              <a:gd name="connsiteX76" fmla="*/ 6281379 w 9517857"/>
              <a:gd name="connsiteY76" fmla="*/ 183501 h 920231"/>
              <a:gd name="connsiteX77" fmla="*/ 6374947 w 9517857"/>
              <a:gd name="connsiteY77" fmla="*/ 181674 h 920231"/>
              <a:gd name="connsiteX78" fmla="*/ 6448518 w 9517857"/>
              <a:gd name="connsiteY78" fmla="*/ 166253 h 920231"/>
              <a:gd name="connsiteX79" fmla="*/ 6544700 w 9517857"/>
              <a:gd name="connsiteY79" fmla="*/ 169036 h 920231"/>
              <a:gd name="connsiteX80" fmla="*/ 6648353 w 9517857"/>
              <a:gd name="connsiteY80" fmla="*/ 174125 h 920231"/>
              <a:gd name="connsiteX81" fmla="*/ 6736227 w 9517857"/>
              <a:gd name="connsiteY81" fmla="*/ 175091 h 920231"/>
              <a:gd name="connsiteX82" fmla="*/ 6977218 w 9517857"/>
              <a:gd name="connsiteY82" fmla="*/ 186164 h 920231"/>
              <a:gd name="connsiteX83" fmla="*/ 7065221 w 9517857"/>
              <a:gd name="connsiteY83" fmla="*/ 229406 h 920231"/>
              <a:gd name="connsiteX84" fmla="*/ 7358195 w 9517857"/>
              <a:gd name="connsiteY84" fmla="*/ 253615 h 920231"/>
              <a:gd name="connsiteX85" fmla="*/ 7565449 w 9517857"/>
              <a:gd name="connsiteY85" fmla="*/ 260825 h 920231"/>
              <a:gd name="connsiteX86" fmla="*/ 7599285 w 9517857"/>
              <a:gd name="connsiteY86" fmla="*/ 267896 h 920231"/>
              <a:gd name="connsiteX87" fmla="*/ 7644411 w 9517857"/>
              <a:gd name="connsiteY87" fmla="*/ 260861 h 920231"/>
              <a:gd name="connsiteX88" fmla="*/ 7825110 w 9517857"/>
              <a:gd name="connsiteY88" fmla="*/ 230984 h 920231"/>
              <a:gd name="connsiteX89" fmla="*/ 7965805 w 9517857"/>
              <a:gd name="connsiteY89" fmla="*/ 202230 h 920231"/>
              <a:gd name="connsiteX90" fmla="*/ 8147401 w 9517857"/>
              <a:gd name="connsiteY90" fmla="*/ 207492 h 920231"/>
              <a:gd name="connsiteX91" fmla="*/ 8256033 w 9517857"/>
              <a:gd name="connsiteY91" fmla="*/ 195588 h 920231"/>
              <a:gd name="connsiteX92" fmla="*/ 8410677 w 9517857"/>
              <a:gd name="connsiteY92" fmla="*/ 174042 h 920231"/>
              <a:gd name="connsiteX93" fmla="*/ 8617841 w 9517857"/>
              <a:gd name="connsiteY93" fmla="*/ 157042 h 920231"/>
              <a:gd name="connsiteX94" fmla="*/ 8715976 w 9517857"/>
              <a:gd name="connsiteY94" fmla="*/ 180249 h 920231"/>
              <a:gd name="connsiteX95" fmla="*/ 8778827 w 9517857"/>
              <a:gd name="connsiteY95" fmla="*/ 174811 h 920231"/>
              <a:gd name="connsiteX96" fmla="*/ 8840778 w 9517857"/>
              <a:gd name="connsiteY96" fmla="*/ 145024 h 920231"/>
              <a:gd name="connsiteX97" fmla="*/ 9010380 w 9517857"/>
              <a:gd name="connsiteY97" fmla="*/ 93766 h 920231"/>
              <a:gd name="connsiteX98" fmla="*/ 9110856 w 9517857"/>
              <a:gd name="connsiteY98" fmla="*/ 72872 h 920231"/>
              <a:gd name="connsiteX99" fmla="*/ 9268817 w 9517857"/>
              <a:gd name="connsiteY99" fmla="*/ 54957 h 920231"/>
              <a:gd name="connsiteX100" fmla="*/ 9316667 w 9517857"/>
              <a:gd name="connsiteY100" fmla="*/ 46922 h 920231"/>
              <a:gd name="connsiteX101" fmla="*/ 9428209 w 9517857"/>
              <a:gd name="connsiteY101" fmla="*/ 31798 h 920231"/>
              <a:gd name="connsiteX102" fmla="*/ 9488916 w 9517857"/>
              <a:gd name="connsiteY102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807816 w 9517857"/>
              <a:gd name="connsiteY59" fmla="*/ 0 h 920231"/>
              <a:gd name="connsiteX60" fmla="*/ 4826683 w 9517857"/>
              <a:gd name="connsiteY60" fmla="*/ 165317 h 920231"/>
              <a:gd name="connsiteX61" fmla="*/ 4827826 w 9517857"/>
              <a:gd name="connsiteY61" fmla="*/ 248852 h 920231"/>
              <a:gd name="connsiteX62" fmla="*/ 4892569 w 9517857"/>
              <a:gd name="connsiteY62" fmla="*/ 251808 h 920231"/>
              <a:gd name="connsiteX63" fmla="*/ 4896611 w 9517857"/>
              <a:gd name="connsiteY63" fmla="*/ 242323 h 920231"/>
              <a:gd name="connsiteX64" fmla="*/ 4917286 w 9517857"/>
              <a:gd name="connsiteY64" fmla="*/ 245534 h 920231"/>
              <a:gd name="connsiteX65" fmla="*/ 4981173 w 9517857"/>
              <a:gd name="connsiteY65" fmla="*/ 248978 h 920231"/>
              <a:gd name="connsiteX66" fmla="*/ 5060397 w 9517857"/>
              <a:gd name="connsiteY66" fmla="*/ 265563 h 920231"/>
              <a:gd name="connsiteX67" fmla="*/ 5252996 w 9517857"/>
              <a:gd name="connsiteY67" fmla="*/ 272530 h 920231"/>
              <a:gd name="connsiteX68" fmla="*/ 5358056 w 9517857"/>
              <a:gd name="connsiteY68" fmla="*/ 249123 h 920231"/>
              <a:gd name="connsiteX69" fmla="*/ 5426496 w 9517857"/>
              <a:gd name="connsiteY69" fmla="*/ 237017 h 920231"/>
              <a:gd name="connsiteX70" fmla="*/ 5497161 w 9517857"/>
              <a:gd name="connsiteY70" fmla="*/ 230683 h 920231"/>
              <a:gd name="connsiteX71" fmla="*/ 5826043 w 9517857"/>
              <a:gd name="connsiteY71" fmla="*/ 149948 h 920231"/>
              <a:gd name="connsiteX72" fmla="*/ 6013415 w 9517857"/>
              <a:gd name="connsiteY72" fmla="*/ 139191 h 920231"/>
              <a:gd name="connsiteX73" fmla="*/ 6080994 w 9517857"/>
              <a:gd name="connsiteY73" fmla="*/ 144813 h 920231"/>
              <a:gd name="connsiteX74" fmla="*/ 6194152 w 9517857"/>
              <a:gd name="connsiteY74" fmla="*/ 153647 h 920231"/>
              <a:gd name="connsiteX75" fmla="*/ 6281379 w 9517857"/>
              <a:gd name="connsiteY75" fmla="*/ 183501 h 920231"/>
              <a:gd name="connsiteX76" fmla="*/ 6374947 w 9517857"/>
              <a:gd name="connsiteY76" fmla="*/ 181674 h 920231"/>
              <a:gd name="connsiteX77" fmla="*/ 6448518 w 9517857"/>
              <a:gd name="connsiteY77" fmla="*/ 166253 h 920231"/>
              <a:gd name="connsiteX78" fmla="*/ 6544700 w 9517857"/>
              <a:gd name="connsiteY78" fmla="*/ 169036 h 920231"/>
              <a:gd name="connsiteX79" fmla="*/ 6648353 w 9517857"/>
              <a:gd name="connsiteY79" fmla="*/ 174125 h 920231"/>
              <a:gd name="connsiteX80" fmla="*/ 6736227 w 9517857"/>
              <a:gd name="connsiteY80" fmla="*/ 175091 h 920231"/>
              <a:gd name="connsiteX81" fmla="*/ 6977218 w 9517857"/>
              <a:gd name="connsiteY81" fmla="*/ 186164 h 920231"/>
              <a:gd name="connsiteX82" fmla="*/ 7065221 w 9517857"/>
              <a:gd name="connsiteY82" fmla="*/ 229406 h 920231"/>
              <a:gd name="connsiteX83" fmla="*/ 7358195 w 9517857"/>
              <a:gd name="connsiteY83" fmla="*/ 253615 h 920231"/>
              <a:gd name="connsiteX84" fmla="*/ 7565449 w 9517857"/>
              <a:gd name="connsiteY84" fmla="*/ 260825 h 920231"/>
              <a:gd name="connsiteX85" fmla="*/ 7599285 w 9517857"/>
              <a:gd name="connsiteY85" fmla="*/ 267896 h 920231"/>
              <a:gd name="connsiteX86" fmla="*/ 7644411 w 9517857"/>
              <a:gd name="connsiteY86" fmla="*/ 260861 h 920231"/>
              <a:gd name="connsiteX87" fmla="*/ 7825110 w 9517857"/>
              <a:gd name="connsiteY87" fmla="*/ 230984 h 920231"/>
              <a:gd name="connsiteX88" fmla="*/ 7965805 w 9517857"/>
              <a:gd name="connsiteY88" fmla="*/ 202230 h 920231"/>
              <a:gd name="connsiteX89" fmla="*/ 8147401 w 9517857"/>
              <a:gd name="connsiteY89" fmla="*/ 207492 h 920231"/>
              <a:gd name="connsiteX90" fmla="*/ 8256033 w 9517857"/>
              <a:gd name="connsiteY90" fmla="*/ 195588 h 920231"/>
              <a:gd name="connsiteX91" fmla="*/ 8410677 w 9517857"/>
              <a:gd name="connsiteY91" fmla="*/ 174042 h 920231"/>
              <a:gd name="connsiteX92" fmla="*/ 8617841 w 9517857"/>
              <a:gd name="connsiteY92" fmla="*/ 157042 h 920231"/>
              <a:gd name="connsiteX93" fmla="*/ 8715976 w 9517857"/>
              <a:gd name="connsiteY93" fmla="*/ 180249 h 920231"/>
              <a:gd name="connsiteX94" fmla="*/ 8778827 w 9517857"/>
              <a:gd name="connsiteY94" fmla="*/ 174811 h 920231"/>
              <a:gd name="connsiteX95" fmla="*/ 8840778 w 9517857"/>
              <a:gd name="connsiteY95" fmla="*/ 145024 h 920231"/>
              <a:gd name="connsiteX96" fmla="*/ 9010380 w 9517857"/>
              <a:gd name="connsiteY96" fmla="*/ 93766 h 920231"/>
              <a:gd name="connsiteX97" fmla="*/ 9110856 w 9517857"/>
              <a:gd name="connsiteY97" fmla="*/ 72872 h 920231"/>
              <a:gd name="connsiteX98" fmla="*/ 9268817 w 9517857"/>
              <a:gd name="connsiteY98" fmla="*/ 54957 h 920231"/>
              <a:gd name="connsiteX99" fmla="*/ 9316667 w 9517857"/>
              <a:gd name="connsiteY99" fmla="*/ 46922 h 920231"/>
              <a:gd name="connsiteX100" fmla="*/ 9428209 w 9517857"/>
              <a:gd name="connsiteY100" fmla="*/ 31798 h 920231"/>
              <a:gd name="connsiteX101" fmla="*/ 9488916 w 9517857"/>
              <a:gd name="connsiteY101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807816 w 9517857"/>
              <a:gd name="connsiteY58" fmla="*/ 0 h 920231"/>
              <a:gd name="connsiteX59" fmla="*/ 4826683 w 9517857"/>
              <a:gd name="connsiteY59" fmla="*/ 165317 h 920231"/>
              <a:gd name="connsiteX60" fmla="*/ 4827826 w 9517857"/>
              <a:gd name="connsiteY60" fmla="*/ 248852 h 920231"/>
              <a:gd name="connsiteX61" fmla="*/ 4892569 w 9517857"/>
              <a:gd name="connsiteY61" fmla="*/ 251808 h 920231"/>
              <a:gd name="connsiteX62" fmla="*/ 4896611 w 9517857"/>
              <a:gd name="connsiteY62" fmla="*/ 242323 h 920231"/>
              <a:gd name="connsiteX63" fmla="*/ 4917286 w 9517857"/>
              <a:gd name="connsiteY63" fmla="*/ 245534 h 920231"/>
              <a:gd name="connsiteX64" fmla="*/ 4981173 w 9517857"/>
              <a:gd name="connsiteY64" fmla="*/ 248978 h 920231"/>
              <a:gd name="connsiteX65" fmla="*/ 5060397 w 9517857"/>
              <a:gd name="connsiteY65" fmla="*/ 265563 h 920231"/>
              <a:gd name="connsiteX66" fmla="*/ 5252996 w 9517857"/>
              <a:gd name="connsiteY66" fmla="*/ 272530 h 920231"/>
              <a:gd name="connsiteX67" fmla="*/ 5358056 w 9517857"/>
              <a:gd name="connsiteY67" fmla="*/ 249123 h 920231"/>
              <a:gd name="connsiteX68" fmla="*/ 5426496 w 9517857"/>
              <a:gd name="connsiteY68" fmla="*/ 237017 h 920231"/>
              <a:gd name="connsiteX69" fmla="*/ 5497161 w 9517857"/>
              <a:gd name="connsiteY69" fmla="*/ 230683 h 920231"/>
              <a:gd name="connsiteX70" fmla="*/ 5826043 w 9517857"/>
              <a:gd name="connsiteY70" fmla="*/ 149948 h 920231"/>
              <a:gd name="connsiteX71" fmla="*/ 6013415 w 9517857"/>
              <a:gd name="connsiteY71" fmla="*/ 139191 h 920231"/>
              <a:gd name="connsiteX72" fmla="*/ 6080994 w 9517857"/>
              <a:gd name="connsiteY72" fmla="*/ 144813 h 920231"/>
              <a:gd name="connsiteX73" fmla="*/ 6194152 w 9517857"/>
              <a:gd name="connsiteY73" fmla="*/ 153647 h 920231"/>
              <a:gd name="connsiteX74" fmla="*/ 6281379 w 9517857"/>
              <a:gd name="connsiteY74" fmla="*/ 183501 h 920231"/>
              <a:gd name="connsiteX75" fmla="*/ 6374947 w 9517857"/>
              <a:gd name="connsiteY75" fmla="*/ 181674 h 920231"/>
              <a:gd name="connsiteX76" fmla="*/ 6448518 w 9517857"/>
              <a:gd name="connsiteY76" fmla="*/ 166253 h 920231"/>
              <a:gd name="connsiteX77" fmla="*/ 6544700 w 9517857"/>
              <a:gd name="connsiteY77" fmla="*/ 169036 h 920231"/>
              <a:gd name="connsiteX78" fmla="*/ 6648353 w 9517857"/>
              <a:gd name="connsiteY78" fmla="*/ 174125 h 920231"/>
              <a:gd name="connsiteX79" fmla="*/ 6736227 w 9517857"/>
              <a:gd name="connsiteY79" fmla="*/ 175091 h 920231"/>
              <a:gd name="connsiteX80" fmla="*/ 6977218 w 9517857"/>
              <a:gd name="connsiteY80" fmla="*/ 186164 h 920231"/>
              <a:gd name="connsiteX81" fmla="*/ 7065221 w 9517857"/>
              <a:gd name="connsiteY81" fmla="*/ 229406 h 920231"/>
              <a:gd name="connsiteX82" fmla="*/ 7358195 w 9517857"/>
              <a:gd name="connsiteY82" fmla="*/ 253615 h 920231"/>
              <a:gd name="connsiteX83" fmla="*/ 7565449 w 9517857"/>
              <a:gd name="connsiteY83" fmla="*/ 260825 h 920231"/>
              <a:gd name="connsiteX84" fmla="*/ 7599285 w 9517857"/>
              <a:gd name="connsiteY84" fmla="*/ 267896 h 920231"/>
              <a:gd name="connsiteX85" fmla="*/ 7644411 w 9517857"/>
              <a:gd name="connsiteY85" fmla="*/ 260861 h 920231"/>
              <a:gd name="connsiteX86" fmla="*/ 7825110 w 9517857"/>
              <a:gd name="connsiteY86" fmla="*/ 230984 h 920231"/>
              <a:gd name="connsiteX87" fmla="*/ 7965805 w 9517857"/>
              <a:gd name="connsiteY87" fmla="*/ 202230 h 920231"/>
              <a:gd name="connsiteX88" fmla="*/ 8147401 w 9517857"/>
              <a:gd name="connsiteY88" fmla="*/ 207492 h 920231"/>
              <a:gd name="connsiteX89" fmla="*/ 8256033 w 9517857"/>
              <a:gd name="connsiteY89" fmla="*/ 195588 h 920231"/>
              <a:gd name="connsiteX90" fmla="*/ 8410677 w 9517857"/>
              <a:gd name="connsiteY90" fmla="*/ 174042 h 920231"/>
              <a:gd name="connsiteX91" fmla="*/ 8617841 w 9517857"/>
              <a:gd name="connsiteY91" fmla="*/ 157042 h 920231"/>
              <a:gd name="connsiteX92" fmla="*/ 8715976 w 9517857"/>
              <a:gd name="connsiteY92" fmla="*/ 180249 h 920231"/>
              <a:gd name="connsiteX93" fmla="*/ 8778827 w 9517857"/>
              <a:gd name="connsiteY93" fmla="*/ 174811 h 920231"/>
              <a:gd name="connsiteX94" fmla="*/ 8840778 w 9517857"/>
              <a:gd name="connsiteY94" fmla="*/ 145024 h 920231"/>
              <a:gd name="connsiteX95" fmla="*/ 9010380 w 9517857"/>
              <a:gd name="connsiteY95" fmla="*/ 93766 h 920231"/>
              <a:gd name="connsiteX96" fmla="*/ 9110856 w 9517857"/>
              <a:gd name="connsiteY96" fmla="*/ 72872 h 920231"/>
              <a:gd name="connsiteX97" fmla="*/ 9268817 w 9517857"/>
              <a:gd name="connsiteY97" fmla="*/ 54957 h 920231"/>
              <a:gd name="connsiteX98" fmla="*/ 9316667 w 9517857"/>
              <a:gd name="connsiteY98" fmla="*/ 46922 h 920231"/>
              <a:gd name="connsiteX99" fmla="*/ 9428209 w 9517857"/>
              <a:gd name="connsiteY99" fmla="*/ 31798 h 920231"/>
              <a:gd name="connsiteX100" fmla="*/ 9488916 w 9517857"/>
              <a:gd name="connsiteY100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807816 w 9517857"/>
              <a:gd name="connsiteY57" fmla="*/ 0 h 920231"/>
              <a:gd name="connsiteX58" fmla="*/ 4826683 w 9517857"/>
              <a:gd name="connsiteY58" fmla="*/ 165317 h 920231"/>
              <a:gd name="connsiteX59" fmla="*/ 4827826 w 9517857"/>
              <a:gd name="connsiteY59" fmla="*/ 248852 h 920231"/>
              <a:gd name="connsiteX60" fmla="*/ 4892569 w 9517857"/>
              <a:gd name="connsiteY60" fmla="*/ 251808 h 920231"/>
              <a:gd name="connsiteX61" fmla="*/ 4896611 w 9517857"/>
              <a:gd name="connsiteY61" fmla="*/ 242323 h 920231"/>
              <a:gd name="connsiteX62" fmla="*/ 4917286 w 9517857"/>
              <a:gd name="connsiteY62" fmla="*/ 245534 h 920231"/>
              <a:gd name="connsiteX63" fmla="*/ 4981173 w 9517857"/>
              <a:gd name="connsiteY63" fmla="*/ 248978 h 920231"/>
              <a:gd name="connsiteX64" fmla="*/ 5060397 w 9517857"/>
              <a:gd name="connsiteY64" fmla="*/ 265563 h 920231"/>
              <a:gd name="connsiteX65" fmla="*/ 5252996 w 9517857"/>
              <a:gd name="connsiteY65" fmla="*/ 272530 h 920231"/>
              <a:gd name="connsiteX66" fmla="*/ 5358056 w 9517857"/>
              <a:gd name="connsiteY66" fmla="*/ 249123 h 920231"/>
              <a:gd name="connsiteX67" fmla="*/ 5426496 w 9517857"/>
              <a:gd name="connsiteY67" fmla="*/ 237017 h 920231"/>
              <a:gd name="connsiteX68" fmla="*/ 5497161 w 9517857"/>
              <a:gd name="connsiteY68" fmla="*/ 230683 h 920231"/>
              <a:gd name="connsiteX69" fmla="*/ 5826043 w 9517857"/>
              <a:gd name="connsiteY69" fmla="*/ 149948 h 920231"/>
              <a:gd name="connsiteX70" fmla="*/ 6013415 w 9517857"/>
              <a:gd name="connsiteY70" fmla="*/ 139191 h 920231"/>
              <a:gd name="connsiteX71" fmla="*/ 6080994 w 9517857"/>
              <a:gd name="connsiteY71" fmla="*/ 144813 h 920231"/>
              <a:gd name="connsiteX72" fmla="*/ 6194152 w 9517857"/>
              <a:gd name="connsiteY72" fmla="*/ 153647 h 920231"/>
              <a:gd name="connsiteX73" fmla="*/ 6281379 w 9517857"/>
              <a:gd name="connsiteY73" fmla="*/ 183501 h 920231"/>
              <a:gd name="connsiteX74" fmla="*/ 6374947 w 9517857"/>
              <a:gd name="connsiteY74" fmla="*/ 181674 h 920231"/>
              <a:gd name="connsiteX75" fmla="*/ 6448518 w 9517857"/>
              <a:gd name="connsiteY75" fmla="*/ 166253 h 920231"/>
              <a:gd name="connsiteX76" fmla="*/ 6544700 w 9517857"/>
              <a:gd name="connsiteY76" fmla="*/ 169036 h 920231"/>
              <a:gd name="connsiteX77" fmla="*/ 6648353 w 9517857"/>
              <a:gd name="connsiteY77" fmla="*/ 174125 h 920231"/>
              <a:gd name="connsiteX78" fmla="*/ 6736227 w 9517857"/>
              <a:gd name="connsiteY78" fmla="*/ 175091 h 920231"/>
              <a:gd name="connsiteX79" fmla="*/ 6977218 w 9517857"/>
              <a:gd name="connsiteY79" fmla="*/ 186164 h 920231"/>
              <a:gd name="connsiteX80" fmla="*/ 7065221 w 9517857"/>
              <a:gd name="connsiteY80" fmla="*/ 229406 h 920231"/>
              <a:gd name="connsiteX81" fmla="*/ 7358195 w 9517857"/>
              <a:gd name="connsiteY81" fmla="*/ 253615 h 920231"/>
              <a:gd name="connsiteX82" fmla="*/ 7565449 w 9517857"/>
              <a:gd name="connsiteY82" fmla="*/ 260825 h 920231"/>
              <a:gd name="connsiteX83" fmla="*/ 7599285 w 9517857"/>
              <a:gd name="connsiteY83" fmla="*/ 267896 h 920231"/>
              <a:gd name="connsiteX84" fmla="*/ 7644411 w 9517857"/>
              <a:gd name="connsiteY84" fmla="*/ 260861 h 920231"/>
              <a:gd name="connsiteX85" fmla="*/ 7825110 w 9517857"/>
              <a:gd name="connsiteY85" fmla="*/ 230984 h 920231"/>
              <a:gd name="connsiteX86" fmla="*/ 7965805 w 9517857"/>
              <a:gd name="connsiteY86" fmla="*/ 202230 h 920231"/>
              <a:gd name="connsiteX87" fmla="*/ 8147401 w 9517857"/>
              <a:gd name="connsiteY87" fmla="*/ 207492 h 920231"/>
              <a:gd name="connsiteX88" fmla="*/ 8256033 w 9517857"/>
              <a:gd name="connsiteY88" fmla="*/ 195588 h 920231"/>
              <a:gd name="connsiteX89" fmla="*/ 8410677 w 9517857"/>
              <a:gd name="connsiteY89" fmla="*/ 174042 h 920231"/>
              <a:gd name="connsiteX90" fmla="*/ 8617841 w 9517857"/>
              <a:gd name="connsiteY90" fmla="*/ 157042 h 920231"/>
              <a:gd name="connsiteX91" fmla="*/ 8715976 w 9517857"/>
              <a:gd name="connsiteY91" fmla="*/ 180249 h 920231"/>
              <a:gd name="connsiteX92" fmla="*/ 8778827 w 9517857"/>
              <a:gd name="connsiteY92" fmla="*/ 174811 h 920231"/>
              <a:gd name="connsiteX93" fmla="*/ 8840778 w 9517857"/>
              <a:gd name="connsiteY93" fmla="*/ 145024 h 920231"/>
              <a:gd name="connsiteX94" fmla="*/ 9010380 w 9517857"/>
              <a:gd name="connsiteY94" fmla="*/ 93766 h 920231"/>
              <a:gd name="connsiteX95" fmla="*/ 9110856 w 9517857"/>
              <a:gd name="connsiteY95" fmla="*/ 72872 h 920231"/>
              <a:gd name="connsiteX96" fmla="*/ 9268817 w 9517857"/>
              <a:gd name="connsiteY96" fmla="*/ 54957 h 920231"/>
              <a:gd name="connsiteX97" fmla="*/ 9316667 w 9517857"/>
              <a:gd name="connsiteY97" fmla="*/ 46922 h 920231"/>
              <a:gd name="connsiteX98" fmla="*/ 9428209 w 9517857"/>
              <a:gd name="connsiteY98" fmla="*/ 31798 h 920231"/>
              <a:gd name="connsiteX99" fmla="*/ 9488916 w 9517857"/>
              <a:gd name="connsiteY99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807816 w 9517857"/>
              <a:gd name="connsiteY56" fmla="*/ 0 h 920231"/>
              <a:gd name="connsiteX57" fmla="*/ 4826683 w 9517857"/>
              <a:gd name="connsiteY57" fmla="*/ 165317 h 920231"/>
              <a:gd name="connsiteX58" fmla="*/ 4827826 w 9517857"/>
              <a:gd name="connsiteY58" fmla="*/ 248852 h 920231"/>
              <a:gd name="connsiteX59" fmla="*/ 4892569 w 9517857"/>
              <a:gd name="connsiteY59" fmla="*/ 251808 h 920231"/>
              <a:gd name="connsiteX60" fmla="*/ 4896611 w 9517857"/>
              <a:gd name="connsiteY60" fmla="*/ 242323 h 920231"/>
              <a:gd name="connsiteX61" fmla="*/ 4917286 w 9517857"/>
              <a:gd name="connsiteY61" fmla="*/ 245534 h 920231"/>
              <a:gd name="connsiteX62" fmla="*/ 4981173 w 9517857"/>
              <a:gd name="connsiteY62" fmla="*/ 248978 h 920231"/>
              <a:gd name="connsiteX63" fmla="*/ 5060397 w 9517857"/>
              <a:gd name="connsiteY63" fmla="*/ 265563 h 920231"/>
              <a:gd name="connsiteX64" fmla="*/ 5252996 w 9517857"/>
              <a:gd name="connsiteY64" fmla="*/ 272530 h 920231"/>
              <a:gd name="connsiteX65" fmla="*/ 5358056 w 9517857"/>
              <a:gd name="connsiteY65" fmla="*/ 249123 h 920231"/>
              <a:gd name="connsiteX66" fmla="*/ 5426496 w 9517857"/>
              <a:gd name="connsiteY66" fmla="*/ 237017 h 920231"/>
              <a:gd name="connsiteX67" fmla="*/ 5497161 w 9517857"/>
              <a:gd name="connsiteY67" fmla="*/ 230683 h 920231"/>
              <a:gd name="connsiteX68" fmla="*/ 5826043 w 9517857"/>
              <a:gd name="connsiteY68" fmla="*/ 149948 h 920231"/>
              <a:gd name="connsiteX69" fmla="*/ 6013415 w 9517857"/>
              <a:gd name="connsiteY69" fmla="*/ 139191 h 920231"/>
              <a:gd name="connsiteX70" fmla="*/ 6080994 w 9517857"/>
              <a:gd name="connsiteY70" fmla="*/ 144813 h 920231"/>
              <a:gd name="connsiteX71" fmla="*/ 6194152 w 9517857"/>
              <a:gd name="connsiteY71" fmla="*/ 153647 h 920231"/>
              <a:gd name="connsiteX72" fmla="*/ 6281379 w 9517857"/>
              <a:gd name="connsiteY72" fmla="*/ 183501 h 920231"/>
              <a:gd name="connsiteX73" fmla="*/ 6374947 w 9517857"/>
              <a:gd name="connsiteY73" fmla="*/ 181674 h 920231"/>
              <a:gd name="connsiteX74" fmla="*/ 6448518 w 9517857"/>
              <a:gd name="connsiteY74" fmla="*/ 166253 h 920231"/>
              <a:gd name="connsiteX75" fmla="*/ 6544700 w 9517857"/>
              <a:gd name="connsiteY75" fmla="*/ 169036 h 920231"/>
              <a:gd name="connsiteX76" fmla="*/ 6648353 w 9517857"/>
              <a:gd name="connsiteY76" fmla="*/ 174125 h 920231"/>
              <a:gd name="connsiteX77" fmla="*/ 6736227 w 9517857"/>
              <a:gd name="connsiteY77" fmla="*/ 175091 h 920231"/>
              <a:gd name="connsiteX78" fmla="*/ 6977218 w 9517857"/>
              <a:gd name="connsiteY78" fmla="*/ 186164 h 920231"/>
              <a:gd name="connsiteX79" fmla="*/ 7065221 w 9517857"/>
              <a:gd name="connsiteY79" fmla="*/ 229406 h 920231"/>
              <a:gd name="connsiteX80" fmla="*/ 7358195 w 9517857"/>
              <a:gd name="connsiteY80" fmla="*/ 253615 h 920231"/>
              <a:gd name="connsiteX81" fmla="*/ 7565449 w 9517857"/>
              <a:gd name="connsiteY81" fmla="*/ 260825 h 920231"/>
              <a:gd name="connsiteX82" fmla="*/ 7599285 w 9517857"/>
              <a:gd name="connsiteY82" fmla="*/ 267896 h 920231"/>
              <a:gd name="connsiteX83" fmla="*/ 7644411 w 9517857"/>
              <a:gd name="connsiteY83" fmla="*/ 260861 h 920231"/>
              <a:gd name="connsiteX84" fmla="*/ 7825110 w 9517857"/>
              <a:gd name="connsiteY84" fmla="*/ 230984 h 920231"/>
              <a:gd name="connsiteX85" fmla="*/ 7965805 w 9517857"/>
              <a:gd name="connsiteY85" fmla="*/ 202230 h 920231"/>
              <a:gd name="connsiteX86" fmla="*/ 8147401 w 9517857"/>
              <a:gd name="connsiteY86" fmla="*/ 207492 h 920231"/>
              <a:gd name="connsiteX87" fmla="*/ 8256033 w 9517857"/>
              <a:gd name="connsiteY87" fmla="*/ 195588 h 920231"/>
              <a:gd name="connsiteX88" fmla="*/ 8410677 w 9517857"/>
              <a:gd name="connsiteY88" fmla="*/ 174042 h 920231"/>
              <a:gd name="connsiteX89" fmla="*/ 8617841 w 9517857"/>
              <a:gd name="connsiteY89" fmla="*/ 157042 h 920231"/>
              <a:gd name="connsiteX90" fmla="*/ 8715976 w 9517857"/>
              <a:gd name="connsiteY90" fmla="*/ 180249 h 920231"/>
              <a:gd name="connsiteX91" fmla="*/ 8778827 w 9517857"/>
              <a:gd name="connsiteY91" fmla="*/ 174811 h 920231"/>
              <a:gd name="connsiteX92" fmla="*/ 8840778 w 9517857"/>
              <a:gd name="connsiteY92" fmla="*/ 145024 h 920231"/>
              <a:gd name="connsiteX93" fmla="*/ 9010380 w 9517857"/>
              <a:gd name="connsiteY93" fmla="*/ 93766 h 920231"/>
              <a:gd name="connsiteX94" fmla="*/ 9110856 w 9517857"/>
              <a:gd name="connsiteY94" fmla="*/ 72872 h 920231"/>
              <a:gd name="connsiteX95" fmla="*/ 9268817 w 9517857"/>
              <a:gd name="connsiteY95" fmla="*/ 54957 h 920231"/>
              <a:gd name="connsiteX96" fmla="*/ 9316667 w 9517857"/>
              <a:gd name="connsiteY96" fmla="*/ 46922 h 920231"/>
              <a:gd name="connsiteX97" fmla="*/ 9428209 w 9517857"/>
              <a:gd name="connsiteY97" fmla="*/ 31798 h 920231"/>
              <a:gd name="connsiteX98" fmla="*/ 9488916 w 9517857"/>
              <a:gd name="connsiteY98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807816 w 9517857"/>
              <a:gd name="connsiteY55" fmla="*/ 0 h 920231"/>
              <a:gd name="connsiteX56" fmla="*/ 4826683 w 9517857"/>
              <a:gd name="connsiteY56" fmla="*/ 165317 h 920231"/>
              <a:gd name="connsiteX57" fmla="*/ 4827826 w 9517857"/>
              <a:gd name="connsiteY57" fmla="*/ 248852 h 920231"/>
              <a:gd name="connsiteX58" fmla="*/ 4892569 w 9517857"/>
              <a:gd name="connsiteY58" fmla="*/ 251808 h 920231"/>
              <a:gd name="connsiteX59" fmla="*/ 4896611 w 9517857"/>
              <a:gd name="connsiteY59" fmla="*/ 242323 h 920231"/>
              <a:gd name="connsiteX60" fmla="*/ 4917286 w 9517857"/>
              <a:gd name="connsiteY60" fmla="*/ 245534 h 920231"/>
              <a:gd name="connsiteX61" fmla="*/ 4981173 w 9517857"/>
              <a:gd name="connsiteY61" fmla="*/ 248978 h 920231"/>
              <a:gd name="connsiteX62" fmla="*/ 5060397 w 9517857"/>
              <a:gd name="connsiteY62" fmla="*/ 265563 h 920231"/>
              <a:gd name="connsiteX63" fmla="*/ 5252996 w 9517857"/>
              <a:gd name="connsiteY63" fmla="*/ 272530 h 920231"/>
              <a:gd name="connsiteX64" fmla="*/ 5358056 w 9517857"/>
              <a:gd name="connsiteY64" fmla="*/ 249123 h 920231"/>
              <a:gd name="connsiteX65" fmla="*/ 5426496 w 9517857"/>
              <a:gd name="connsiteY65" fmla="*/ 237017 h 920231"/>
              <a:gd name="connsiteX66" fmla="*/ 5497161 w 9517857"/>
              <a:gd name="connsiteY66" fmla="*/ 230683 h 920231"/>
              <a:gd name="connsiteX67" fmla="*/ 5826043 w 9517857"/>
              <a:gd name="connsiteY67" fmla="*/ 149948 h 920231"/>
              <a:gd name="connsiteX68" fmla="*/ 6013415 w 9517857"/>
              <a:gd name="connsiteY68" fmla="*/ 139191 h 920231"/>
              <a:gd name="connsiteX69" fmla="*/ 6080994 w 9517857"/>
              <a:gd name="connsiteY69" fmla="*/ 144813 h 920231"/>
              <a:gd name="connsiteX70" fmla="*/ 6194152 w 9517857"/>
              <a:gd name="connsiteY70" fmla="*/ 153647 h 920231"/>
              <a:gd name="connsiteX71" fmla="*/ 6281379 w 9517857"/>
              <a:gd name="connsiteY71" fmla="*/ 183501 h 920231"/>
              <a:gd name="connsiteX72" fmla="*/ 6374947 w 9517857"/>
              <a:gd name="connsiteY72" fmla="*/ 181674 h 920231"/>
              <a:gd name="connsiteX73" fmla="*/ 6448518 w 9517857"/>
              <a:gd name="connsiteY73" fmla="*/ 166253 h 920231"/>
              <a:gd name="connsiteX74" fmla="*/ 6544700 w 9517857"/>
              <a:gd name="connsiteY74" fmla="*/ 169036 h 920231"/>
              <a:gd name="connsiteX75" fmla="*/ 6648353 w 9517857"/>
              <a:gd name="connsiteY75" fmla="*/ 174125 h 920231"/>
              <a:gd name="connsiteX76" fmla="*/ 6736227 w 9517857"/>
              <a:gd name="connsiteY76" fmla="*/ 175091 h 920231"/>
              <a:gd name="connsiteX77" fmla="*/ 6977218 w 9517857"/>
              <a:gd name="connsiteY77" fmla="*/ 186164 h 920231"/>
              <a:gd name="connsiteX78" fmla="*/ 7065221 w 9517857"/>
              <a:gd name="connsiteY78" fmla="*/ 229406 h 920231"/>
              <a:gd name="connsiteX79" fmla="*/ 7358195 w 9517857"/>
              <a:gd name="connsiteY79" fmla="*/ 253615 h 920231"/>
              <a:gd name="connsiteX80" fmla="*/ 7565449 w 9517857"/>
              <a:gd name="connsiteY80" fmla="*/ 260825 h 920231"/>
              <a:gd name="connsiteX81" fmla="*/ 7599285 w 9517857"/>
              <a:gd name="connsiteY81" fmla="*/ 267896 h 920231"/>
              <a:gd name="connsiteX82" fmla="*/ 7644411 w 9517857"/>
              <a:gd name="connsiteY82" fmla="*/ 260861 h 920231"/>
              <a:gd name="connsiteX83" fmla="*/ 7825110 w 9517857"/>
              <a:gd name="connsiteY83" fmla="*/ 230984 h 920231"/>
              <a:gd name="connsiteX84" fmla="*/ 7965805 w 9517857"/>
              <a:gd name="connsiteY84" fmla="*/ 202230 h 920231"/>
              <a:gd name="connsiteX85" fmla="*/ 8147401 w 9517857"/>
              <a:gd name="connsiteY85" fmla="*/ 207492 h 920231"/>
              <a:gd name="connsiteX86" fmla="*/ 8256033 w 9517857"/>
              <a:gd name="connsiteY86" fmla="*/ 195588 h 920231"/>
              <a:gd name="connsiteX87" fmla="*/ 8410677 w 9517857"/>
              <a:gd name="connsiteY87" fmla="*/ 174042 h 920231"/>
              <a:gd name="connsiteX88" fmla="*/ 8617841 w 9517857"/>
              <a:gd name="connsiteY88" fmla="*/ 157042 h 920231"/>
              <a:gd name="connsiteX89" fmla="*/ 8715976 w 9517857"/>
              <a:gd name="connsiteY89" fmla="*/ 180249 h 920231"/>
              <a:gd name="connsiteX90" fmla="*/ 8778827 w 9517857"/>
              <a:gd name="connsiteY90" fmla="*/ 174811 h 920231"/>
              <a:gd name="connsiteX91" fmla="*/ 8840778 w 9517857"/>
              <a:gd name="connsiteY91" fmla="*/ 145024 h 920231"/>
              <a:gd name="connsiteX92" fmla="*/ 9010380 w 9517857"/>
              <a:gd name="connsiteY92" fmla="*/ 93766 h 920231"/>
              <a:gd name="connsiteX93" fmla="*/ 9110856 w 9517857"/>
              <a:gd name="connsiteY93" fmla="*/ 72872 h 920231"/>
              <a:gd name="connsiteX94" fmla="*/ 9268817 w 9517857"/>
              <a:gd name="connsiteY94" fmla="*/ 54957 h 920231"/>
              <a:gd name="connsiteX95" fmla="*/ 9316667 w 9517857"/>
              <a:gd name="connsiteY95" fmla="*/ 46922 h 920231"/>
              <a:gd name="connsiteX96" fmla="*/ 9428209 w 9517857"/>
              <a:gd name="connsiteY96" fmla="*/ 31798 h 920231"/>
              <a:gd name="connsiteX97" fmla="*/ 9488916 w 9517857"/>
              <a:gd name="connsiteY97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6423 w 9517857"/>
              <a:gd name="connsiteY4" fmla="*/ 249794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9488916 w 9517857"/>
              <a:gd name="connsiteY7" fmla="*/ 1875 h 920231"/>
              <a:gd name="connsiteX8" fmla="*/ 9517857 w 9517857"/>
              <a:gd name="connsiteY8" fmla="*/ 1887 h 920231"/>
              <a:gd name="connsiteX9" fmla="*/ 9517857 w 9517857"/>
              <a:gd name="connsiteY9" fmla="*/ 920231 h 920231"/>
              <a:gd name="connsiteX10" fmla="*/ 14604 w 9517857"/>
              <a:gd name="connsiteY10" fmla="*/ 920231 h 920231"/>
              <a:gd name="connsiteX11" fmla="*/ 12841 w 9517857"/>
              <a:gd name="connsiteY11" fmla="*/ 919638 h 920231"/>
              <a:gd name="connsiteX12" fmla="*/ 93 w 9517857"/>
              <a:gd name="connsiteY12" fmla="*/ 914346 h 920231"/>
              <a:gd name="connsiteX13" fmla="*/ 58674 w 9517857"/>
              <a:gd name="connsiteY13" fmla="*/ 892197 h 920231"/>
              <a:gd name="connsiteX14" fmla="*/ 275005 w 9517857"/>
              <a:gd name="connsiteY14" fmla="*/ 809104 h 920231"/>
              <a:gd name="connsiteX15" fmla="*/ 587824 w 9517857"/>
              <a:gd name="connsiteY15" fmla="*/ 800070 h 920231"/>
              <a:gd name="connsiteX16" fmla="*/ 727985 w 9517857"/>
              <a:gd name="connsiteY16" fmla="*/ 721701 h 920231"/>
              <a:gd name="connsiteX17" fmla="*/ 778982 w 9517857"/>
              <a:gd name="connsiteY17" fmla="*/ 712017 h 920231"/>
              <a:gd name="connsiteX18" fmla="*/ 849944 w 9517857"/>
              <a:gd name="connsiteY18" fmla="*/ 719862 h 920231"/>
              <a:gd name="connsiteX19" fmla="*/ 901402 w 9517857"/>
              <a:gd name="connsiteY19" fmla="*/ 730920 h 920231"/>
              <a:gd name="connsiteX20" fmla="*/ 930946 w 9517857"/>
              <a:gd name="connsiteY20" fmla="*/ 735921 h 920231"/>
              <a:gd name="connsiteX21" fmla="*/ 986250 w 9517857"/>
              <a:gd name="connsiteY21" fmla="*/ 715405 h 920231"/>
              <a:gd name="connsiteX22" fmla="*/ 1013752 w 9517857"/>
              <a:gd name="connsiteY22" fmla="*/ 715236 h 920231"/>
              <a:gd name="connsiteX23" fmla="*/ 1023734 w 9517857"/>
              <a:gd name="connsiteY23" fmla="*/ 720446 h 920231"/>
              <a:gd name="connsiteX24" fmla="*/ 1063207 w 9517857"/>
              <a:gd name="connsiteY24" fmla="*/ 717526 h 920231"/>
              <a:gd name="connsiteX25" fmla="*/ 1081980 w 9517857"/>
              <a:gd name="connsiteY25" fmla="*/ 740330 h 920231"/>
              <a:gd name="connsiteX26" fmla="*/ 1218120 w 9517857"/>
              <a:gd name="connsiteY26" fmla="*/ 715155 h 920231"/>
              <a:gd name="connsiteX27" fmla="*/ 1397459 w 9517857"/>
              <a:gd name="connsiteY27" fmla="*/ 693065 h 920231"/>
              <a:gd name="connsiteX28" fmla="*/ 1580688 w 9517857"/>
              <a:gd name="connsiteY28" fmla="*/ 695572 h 920231"/>
              <a:gd name="connsiteX29" fmla="*/ 1772334 w 9517857"/>
              <a:gd name="connsiteY29" fmla="*/ 712515 h 920231"/>
              <a:gd name="connsiteX30" fmla="*/ 2002561 w 9517857"/>
              <a:gd name="connsiteY30" fmla="*/ 661792 h 920231"/>
              <a:gd name="connsiteX31" fmla="*/ 2135144 w 9517857"/>
              <a:gd name="connsiteY31" fmla="*/ 638376 h 920231"/>
              <a:gd name="connsiteX32" fmla="*/ 2440292 w 9517857"/>
              <a:gd name="connsiteY32" fmla="*/ 595737 h 920231"/>
              <a:gd name="connsiteX33" fmla="*/ 2547829 w 9517857"/>
              <a:gd name="connsiteY33" fmla="*/ 568025 h 920231"/>
              <a:gd name="connsiteX34" fmla="*/ 2658055 w 9517857"/>
              <a:gd name="connsiteY34" fmla="*/ 580602 h 920231"/>
              <a:gd name="connsiteX35" fmla="*/ 2693698 w 9517857"/>
              <a:gd name="connsiteY35" fmla="*/ 561904 h 920231"/>
              <a:gd name="connsiteX36" fmla="*/ 2699673 w 9517857"/>
              <a:gd name="connsiteY36" fmla="*/ 558275 h 920231"/>
              <a:gd name="connsiteX37" fmla="*/ 2727306 w 9517857"/>
              <a:gd name="connsiteY37" fmla="*/ 552573 h 920231"/>
              <a:gd name="connsiteX38" fmla="*/ 2730451 w 9517857"/>
              <a:gd name="connsiteY38" fmla="*/ 539933 h 920231"/>
              <a:gd name="connsiteX39" fmla="*/ 2768713 w 9517857"/>
              <a:gd name="connsiteY39" fmla="*/ 523450 h 920231"/>
              <a:gd name="connsiteX40" fmla="*/ 2820868 w 9517857"/>
              <a:gd name="connsiteY40" fmla="*/ 516035 h 920231"/>
              <a:gd name="connsiteX41" fmla="*/ 3073635 w 9517857"/>
              <a:gd name="connsiteY41" fmla="*/ 493169 h 920231"/>
              <a:gd name="connsiteX42" fmla="*/ 3222071 w 9517857"/>
              <a:gd name="connsiteY42" fmla="*/ 472434 h 920231"/>
              <a:gd name="connsiteX43" fmla="*/ 3274069 w 9517857"/>
              <a:gd name="connsiteY43" fmla="*/ 453480 h 920231"/>
              <a:gd name="connsiteX44" fmla="*/ 3349632 w 9517857"/>
              <a:gd name="connsiteY44" fmla="*/ 434458 h 920231"/>
              <a:gd name="connsiteX45" fmla="*/ 3479593 w 9517857"/>
              <a:gd name="connsiteY45" fmla="*/ 392312 h 920231"/>
              <a:gd name="connsiteX46" fmla="*/ 3651428 w 9517857"/>
              <a:gd name="connsiteY46" fmla="*/ 363682 h 920231"/>
              <a:gd name="connsiteX47" fmla="*/ 3750023 w 9517857"/>
              <a:gd name="connsiteY47" fmla="*/ 372553 h 920231"/>
              <a:gd name="connsiteX48" fmla="*/ 3844133 w 9517857"/>
              <a:gd name="connsiteY48" fmla="*/ 362523 h 920231"/>
              <a:gd name="connsiteX49" fmla="*/ 3933803 w 9517857"/>
              <a:gd name="connsiteY49" fmla="*/ 359190 h 920231"/>
              <a:gd name="connsiteX50" fmla="*/ 4266740 w 9517857"/>
              <a:gd name="connsiteY50" fmla="*/ 363329 h 920231"/>
              <a:gd name="connsiteX51" fmla="*/ 4430770 w 9517857"/>
              <a:gd name="connsiteY51" fmla="*/ 344518 h 920231"/>
              <a:gd name="connsiteX52" fmla="*/ 4512664 w 9517857"/>
              <a:gd name="connsiteY52" fmla="*/ 321823 h 920231"/>
              <a:gd name="connsiteX53" fmla="*/ 4616423 w 9517857"/>
              <a:gd name="connsiteY53" fmla="*/ 292789 h 920231"/>
              <a:gd name="connsiteX54" fmla="*/ 4807816 w 9517857"/>
              <a:gd name="connsiteY54" fmla="*/ 0 h 920231"/>
              <a:gd name="connsiteX55" fmla="*/ 4826683 w 9517857"/>
              <a:gd name="connsiteY55" fmla="*/ 165317 h 920231"/>
              <a:gd name="connsiteX56" fmla="*/ 4827826 w 9517857"/>
              <a:gd name="connsiteY56" fmla="*/ 248852 h 920231"/>
              <a:gd name="connsiteX57" fmla="*/ 4892569 w 9517857"/>
              <a:gd name="connsiteY57" fmla="*/ 251808 h 920231"/>
              <a:gd name="connsiteX58" fmla="*/ 4896611 w 9517857"/>
              <a:gd name="connsiteY58" fmla="*/ 242323 h 920231"/>
              <a:gd name="connsiteX59" fmla="*/ 4917286 w 9517857"/>
              <a:gd name="connsiteY59" fmla="*/ 245534 h 920231"/>
              <a:gd name="connsiteX60" fmla="*/ 4981173 w 9517857"/>
              <a:gd name="connsiteY60" fmla="*/ 248978 h 920231"/>
              <a:gd name="connsiteX61" fmla="*/ 5060397 w 9517857"/>
              <a:gd name="connsiteY61" fmla="*/ 265563 h 920231"/>
              <a:gd name="connsiteX62" fmla="*/ 5252996 w 9517857"/>
              <a:gd name="connsiteY62" fmla="*/ 272530 h 920231"/>
              <a:gd name="connsiteX63" fmla="*/ 5358056 w 9517857"/>
              <a:gd name="connsiteY63" fmla="*/ 249123 h 920231"/>
              <a:gd name="connsiteX64" fmla="*/ 5426496 w 9517857"/>
              <a:gd name="connsiteY64" fmla="*/ 237017 h 920231"/>
              <a:gd name="connsiteX65" fmla="*/ 5497161 w 9517857"/>
              <a:gd name="connsiteY65" fmla="*/ 230683 h 920231"/>
              <a:gd name="connsiteX66" fmla="*/ 5826043 w 9517857"/>
              <a:gd name="connsiteY66" fmla="*/ 149948 h 920231"/>
              <a:gd name="connsiteX67" fmla="*/ 6013415 w 9517857"/>
              <a:gd name="connsiteY67" fmla="*/ 139191 h 920231"/>
              <a:gd name="connsiteX68" fmla="*/ 6080994 w 9517857"/>
              <a:gd name="connsiteY68" fmla="*/ 144813 h 920231"/>
              <a:gd name="connsiteX69" fmla="*/ 6194152 w 9517857"/>
              <a:gd name="connsiteY69" fmla="*/ 153647 h 920231"/>
              <a:gd name="connsiteX70" fmla="*/ 6281379 w 9517857"/>
              <a:gd name="connsiteY70" fmla="*/ 183501 h 920231"/>
              <a:gd name="connsiteX71" fmla="*/ 6374947 w 9517857"/>
              <a:gd name="connsiteY71" fmla="*/ 181674 h 920231"/>
              <a:gd name="connsiteX72" fmla="*/ 6448518 w 9517857"/>
              <a:gd name="connsiteY72" fmla="*/ 166253 h 920231"/>
              <a:gd name="connsiteX73" fmla="*/ 6544700 w 9517857"/>
              <a:gd name="connsiteY73" fmla="*/ 169036 h 920231"/>
              <a:gd name="connsiteX74" fmla="*/ 6648353 w 9517857"/>
              <a:gd name="connsiteY74" fmla="*/ 174125 h 920231"/>
              <a:gd name="connsiteX75" fmla="*/ 6736227 w 9517857"/>
              <a:gd name="connsiteY75" fmla="*/ 175091 h 920231"/>
              <a:gd name="connsiteX76" fmla="*/ 6977218 w 9517857"/>
              <a:gd name="connsiteY76" fmla="*/ 186164 h 920231"/>
              <a:gd name="connsiteX77" fmla="*/ 7065221 w 9517857"/>
              <a:gd name="connsiteY77" fmla="*/ 229406 h 920231"/>
              <a:gd name="connsiteX78" fmla="*/ 7358195 w 9517857"/>
              <a:gd name="connsiteY78" fmla="*/ 253615 h 920231"/>
              <a:gd name="connsiteX79" fmla="*/ 7565449 w 9517857"/>
              <a:gd name="connsiteY79" fmla="*/ 260825 h 920231"/>
              <a:gd name="connsiteX80" fmla="*/ 7599285 w 9517857"/>
              <a:gd name="connsiteY80" fmla="*/ 267896 h 920231"/>
              <a:gd name="connsiteX81" fmla="*/ 7644411 w 9517857"/>
              <a:gd name="connsiteY81" fmla="*/ 260861 h 920231"/>
              <a:gd name="connsiteX82" fmla="*/ 7825110 w 9517857"/>
              <a:gd name="connsiteY82" fmla="*/ 230984 h 920231"/>
              <a:gd name="connsiteX83" fmla="*/ 7965805 w 9517857"/>
              <a:gd name="connsiteY83" fmla="*/ 202230 h 920231"/>
              <a:gd name="connsiteX84" fmla="*/ 8147401 w 9517857"/>
              <a:gd name="connsiteY84" fmla="*/ 207492 h 920231"/>
              <a:gd name="connsiteX85" fmla="*/ 8256033 w 9517857"/>
              <a:gd name="connsiteY85" fmla="*/ 195588 h 920231"/>
              <a:gd name="connsiteX86" fmla="*/ 8410677 w 9517857"/>
              <a:gd name="connsiteY86" fmla="*/ 174042 h 920231"/>
              <a:gd name="connsiteX87" fmla="*/ 8617841 w 9517857"/>
              <a:gd name="connsiteY87" fmla="*/ 157042 h 920231"/>
              <a:gd name="connsiteX88" fmla="*/ 8715976 w 9517857"/>
              <a:gd name="connsiteY88" fmla="*/ 180249 h 920231"/>
              <a:gd name="connsiteX89" fmla="*/ 8778827 w 9517857"/>
              <a:gd name="connsiteY89" fmla="*/ 174811 h 920231"/>
              <a:gd name="connsiteX90" fmla="*/ 8840778 w 9517857"/>
              <a:gd name="connsiteY90" fmla="*/ 145024 h 920231"/>
              <a:gd name="connsiteX91" fmla="*/ 9010380 w 9517857"/>
              <a:gd name="connsiteY91" fmla="*/ 93766 h 920231"/>
              <a:gd name="connsiteX92" fmla="*/ 9110856 w 9517857"/>
              <a:gd name="connsiteY92" fmla="*/ 72872 h 920231"/>
              <a:gd name="connsiteX93" fmla="*/ 9268817 w 9517857"/>
              <a:gd name="connsiteY93" fmla="*/ 54957 h 920231"/>
              <a:gd name="connsiteX94" fmla="*/ 9316667 w 9517857"/>
              <a:gd name="connsiteY94" fmla="*/ 46922 h 920231"/>
              <a:gd name="connsiteX95" fmla="*/ 9428209 w 9517857"/>
              <a:gd name="connsiteY95" fmla="*/ 31798 h 920231"/>
              <a:gd name="connsiteX96" fmla="*/ 9488916 w 9517857"/>
              <a:gd name="connsiteY96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9488916 w 9517857"/>
              <a:gd name="connsiteY4" fmla="*/ 1875 h 920231"/>
              <a:gd name="connsiteX5" fmla="*/ 9517857 w 9517857"/>
              <a:gd name="connsiteY5" fmla="*/ 1887 h 920231"/>
              <a:gd name="connsiteX6" fmla="*/ 9517857 w 9517857"/>
              <a:gd name="connsiteY6" fmla="*/ 920231 h 920231"/>
              <a:gd name="connsiteX7" fmla="*/ 14604 w 9517857"/>
              <a:gd name="connsiteY7" fmla="*/ 920231 h 920231"/>
              <a:gd name="connsiteX8" fmla="*/ 12841 w 9517857"/>
              <a:gd name="connsiteY8" fmla="*/ 919638 h 920231"/>
              <a:gd name="connsiteX9" fmla="*/ 93 w 9517857"/>
              <a:gd name="connsiteY9" fmla="*/ 914346 h 920231"/>
              <a:gd name="connsiteX10" fmla="*/ 58674 w 9517857"/>
              <a:gd name="connsiteY10" fmla="*/ 892197 h 920231"/>
              <a:gd name="connsiteX11" fmla="*/ 275005 w 9517857"/>
              <a:gd name="connsiteY11" fmla="*/ 809104 h 920231"/>
              <a:gd name="connsiteX12" fmla="*/ 587824 w 9517857"/>
              <a:gd name="connsiteY12" fmla="*/ 800070 h 920231"/>
              <a:gd name="connsiteX13" fmla="*/ 727985 w 9517857"/>
              <a:gd name="connsiteY13" fmla="*/ 721701 h 920231"/>
              <a:gd name="connsiteX14" fmla="*/ 778982 w 9517857"/>
              <a:gd name="connsiteY14" fmla="*/ 712017 h 920231"/>
              <a:gd name="connsiteX15" fmla="*/ 849944 w 9517857"/>
              <a:gd name="connsiteY15" fmla="*/ 719862 h 920231"/>
              <a:gd name="connsiteX16" fmla="*/ 901402 w 9517857"/>
              <a:gd name="connsiteY16" fmla="*/ 730920 h 920231"/>
              <a:gd name="connsiteX17" fmla="*/ 930946 w 9517857"/>
              <a:gd name="connsiteY17" fmla="*/ 735921 h 920231"/>
              <a:gd name="connsiteX18" fmla="*/ 986250 w 9517857"/>
              <a:gd name="connsiteY18" fmla="*/ 715405 h 920231"/>
              <a:gd name="connsiteX19" fmla="*/ 1013752 w 9517857"/>
              <a:gd name="connsiteY19" fmla="*/ 715236 h 920231"/>
              <a:gd name="connsiteX20" fmla="*/ 1023734 w 9517857"/>
              <a:gd name="connsiteY20" fmla="*/ 720446 h 920231"/>
              <a:gd name="connsiteX21" fmla="*/ 1063207 w 9517857"/>
              <a:gd name="connsiteY21" fmla="*/ 717526 h 920231"/>
              <a:gd name="connsiteX22" fmla="*/ 1081980 w 9517857"/>
              <a:gd name="connsiteY22" fmla="*/ 740330 h 920231"/>
              <a:gd name="connsiteX23" fmla="*/ 1218120 w 9517857"/>
              <a:gd name="connsiteY23" fmla="*/ 715155 h 920231"/>
              <a:gd name="connsiteX24" fmla="*/ 1397459 w 9517857"/>
              <a:gd name="connsiteY24" fmla="*/ 693065 h 920231"/>
              <a:gd name="connsiteX25" fmla="*/ 1580688 w 9517857"/>
              <a:gd name="connsiteY25" fmla="*/ 695572 h 920231"/>
              <a:gd name="connsiteX26" fmla="*/ 1772334 w 9517857"/>
              <a:gd name="connsiteY26" fmla="*/ 712515 h 920231"/>
              <a:gd name="connsiteX27" fmla="*/ 2002561 w 9517857"/>
              <a:gd name="connsiteY27" fmla="*/ 661792 h 920231"/>
              <a:gd name="connsiteX28" fmla="*/ 2135144 w 9517857"/>
              <a:gd name="connsiteY28" fmla="*/ 638376 h 920231"/>
              <a:gd name="connsiteX29" fmla="*/ 2440292 w 9517857"/>
              <a:gd name="connsiteY29" fmla="*/ 595737 h 920231"/>
              <a:gd name="connsiteX30" fmla="*/ 2547829 w 9517857"/>
              <a:gd name="connsiteY30" fmla="*/ 568025 h 920231"/>
              <a:gd name="connsiteX31" fmla="*/ 2658055 w 9517857"/>
              <a:gd name="connsiteY31" fmla="*/ 580602 h 920231"/>
              <a:gd name="connsiteX32" fmla="*/ 2693698 w 9517857"/>
              <a:gd name="connsiteY32" fmla="*/ 561904 h 920231"/>
              <a:gd name="connsiteX33" fmla="*/ 2699673 w 9517857"/>
              <a:gd name="connsiteY33" fmla="*/ 558275 h 920231"/>
              <a:gd name="connsiteX34" fmla="*/ 2727306 w 9517857"/>
              <a:gd name="connsiteY34" fmla="*/ 552573 h 920231"/>
              <a:gd name="connsiteX35" fmla="*/ 2730451 w 9517857"/>
              <a:gd name="connsiteY35" fmla="*/ 539933 h 920231"/>
              <a:gd name="connsiteX36" fmla="*/ 2768713 w 9517857"/>
              <a:gd name="connsiteY36" fmla="*/ 523450 h 920231"/>
              <a:gd name="connsiteX37" fmla="*/ 2820868 w 9517857"/>
              <a:gd name="connsiteY37" fmla="*/ 516035 h 920231"/>
              <a:gd name="connsiteX38" fmla="*/ 3073635 w 9517857"/>
              <a:gd name="connsiteY38" fmla="*/ 493169 h 920231"/>
              <a:gd name="connsiteX39" fmla="*/ 3222071 w 9517857"/>
              <a:gd name="connsiteY39" fmla="*/ 472434 h 920231"/>
              <a:gd name="connsiteX40" fmla="*/ 3274069 w 9517857"/>
              <a:gd name="connsiteY40" fmla="*/ 453480 h 920231"/>
              <a:gd name="connsiteX41" fmla="*/ 3349632 w 9517857"/>
              <a:gd name="connsiteY41" fmla="*/ 434458 h 920231"/>
              <a:gd name="connsiteX42" fmla="*/ 3479593 w 9517857"/>
              <a:gd name="connsiteY42" fmla="*/ 392312 h 920231"/>
              <a:gd name="connsiteX43" fmla="*/ 3651428 w 9517857"/>
              <a:gd name="connsiteY43" fmla="*/ 363682 h 920231"/>
              <a:gd name="connsiteX44" fmla="*/ 3750023 w 9517857"/>
              <a:gd name="connsiteY44" fmla="*/ 372553 h 920231"/>
              <a:gd name="connsiteX45" fmla="*/ 3844133 w 9517857"/>
              <a:gd name="connsiteY45" fmla="*/ 362523 h 920231"/>
              <a:gd name="connsiteX46" fmla="*/ 3933803 w 9517857"/>
              <a:gd name="connsiteY46" fmla="*/ 359190 h 920231"/>
              <a:gd name="connsiteX47" fmla="*/ 4266740 w 9517857"/>
              <a:gd name="connsiteY47" fmla="*/ 363329 h 920231"/>
              <a:gd name="connsiteX48" fmla="*/ 4430770 w 9517857"/>
              <a:gd name="connsiteY48" fmla="*/ 344518 h 920231"/>
              <a:gd name="connsiteX49" fmla="*/ 4512664 w 9517857"/>
              <a:gd name="connsiteY49" fmla="*/ 321823 h 920231"/>
              <a:gd name="connsiteX50" fmla="*/ 4616423 w 9517857"/>
              <a:gd name="connsiteY50" fmla="*/ 292789 h 920231"/>
              <a:gd name="connsiteX51" fmla="*/ 4807816 w 9517857"/>
              <a:gd name="connsiteY51" fmla="*/ 0 h 920231"/>
              <a:gd name="connsiteX52" fmla="*/ 4826683 w 9517857"/>
              <a:gd name="connsiteY52" fmla="*/ 165317 h 920231"/>
              <a:gd name="connsiteX53" fmla="*/ 4827826 w 9517857"/>
              <a:gd name="connsiteY53" fmla="*/ 248852 h 920231"/>
              <a:gd name="connsiteX54" fmla="*/ 4892569 w 9517857"/>
              <a:gd name="connsiteY54" fmla="*/ 251808 h 920231"/>
              <a:gd name="connsiteX55" fmla="*/ 4896611 w 9517857"/>
              <a:gd name="connsiteY55" fmla="*/ 242323 h 920231"/>
              <a:gd name="connsiteX56" fmla="*/ 4917286 w 9517857"/>
              <a:gd name="connsiteY56" fmla="*/ 245534 h 920231"/>
              <a:gd name="connsiteX57" fmla="*/ 4981173 w 9517857"/>
              <a:gd name="connsiteY57" fmla="*/ 248978 h 920231"/>
              <a:gd name="connsiteX58" fmla="*/ 5060397 w 9517857"/>
              <a:gd name="connsiteY58" fmla="*/ 265563 h 920231"/>
              <a:gd name="connsiteX59" fmla="*/ 5252996 w 9517857"/>
              <a:gd name="connsiteY59" fmla="*/ 272530 h 920231"/>
              <a:gd name="connsiteX60" fmla="*/ 5358056 w 9517857"/>
              <a:gd name="connsiteY60" fmla="*/ 249123 h 920231"/>
              <a:gd name="connsiteX61" fmla="*/ 5426496 w 9517857"/>
              <a:gd name="connsiteY61" fmla="*/ 237017 h 920231"/>
              <a:gd name="connsiteX62" fmla="*/ 5497161 w 9517857"/>
              <a:gd name="connsiteY62" fmla="*/ 230683 h 920231"/>
              <a:gd name="connsiteX63" fmla="*/ 5826043 w 9517857"/>
              <a:gd name="connsiteY63" fmla="*/ 149948 h 920231"/>
              <a:gd name="connsiteX64" fmla="*/ 6013415 w 9517857"/>
              <a:gd name="connsiteY64" fmla="*/ 139191 h 920231"/>
              <a:gd name="connsiteX65" fmla="*/ 6080994 w 9517857"/>
              <a:gd name="connsiteY65" fmla="*/ 144813 h 920231"/>
              <a:gd name="connsiteX66" fmla="*/ 6194152 w 9517857"/>
              <a:gd name="connsiteY66" fmla="*/ 153647 h 920231"/>
              <a:gd name="connsiteX67" fmla="*/ 6281379 w 9517857"/>
              <a:gd name="connsiteY67" fmla="*/ 183501 h 920231"/>
              <a:gd name="connsiteX68" fmla="*/ 6374947 w 9517857"/>
              <a:gd name="connsiteY68" fmla="*/ 181674 h 920231"/>
              <a:gd name="connsiteX69" fmla="*/ 6448518 w 9517857"/>
              <a:gd name="connsiteY69" fmla="*/ 166253 h 920231"/>
              <a:gd name="connsiteX70" fmla="*/ 6544700 w 9517857"/>
              <a:gd name="connsiteY70" fmla="*/ 169036 h 920231"/>
              <a:gd name="connsiteX71" fmla="*/ 6648353 w 9517857"/>
              <a:gd name="connsiteY71" fmla="*/ 174125 h 920231"/>
              <a:gd name="connsiteX72" fmla="*/ 6736227 w 9517857"/>
              <a:gd name="connsiteY72" fmla="*/ 175091 h 920231"/>
              <a:gd name="connsiteX73" fmla="*/ 6977218 w 9517857"/>
              <a:gd name="connsiteY73" fmla="*/ 186164 h 920231"/>
              <a:gd name="connsiteX74" fmla="*/ 7065221 w 9517857"/>
              <a:gd name="connsiteY74" fmla="*/ 229406 h 920231"/>
              <a:gd name="connsiteX75" fmla="*/ 7358195 w 9517857"/>
              <a:gd name="connsiteY75" fmla="*/ 253615 h 920231"/>
              <a:gd name="connsiteX76" fmla="*/ 7565449 w 9517857"/>
              <a:gd name="connsiteY76" fmla="*/ 260825 h 920231"/>
              <a:gd name="connsiteX77" fmla="*/ 7599285 w 9517857"/>
              <a:gd name="connsiteY77" fmla="*/ 267896 h 920231"/>
              <a:gd name="connsiteX78" fmla="*/ 7644411 w 9517857"/>
              <a:gd name="connsiteY78" fmla="*/ 260861 h 920231"/>
              <a:gd name="connsiteX79" fmla="*/ 7825110 w 9517857"/>
              <a:gd name="connsiteY79" fmla="*/ 230984 h 920231"/>
              <a:gd name="connsiteX80" fmla="*/ 7965805 w 9517857"/>
              <a:gd name="connsiteY80" fmla="*/ 202230 h 920231"/>
              <a:gd name="connsiteX81" fmla="*/ 8147401 w 9517857"/>
              <a:gd name="connsiteY81" fmla="*/ 207492 h 920231"/>
              <a:gd name="connsiteX82" fmla="*/ 8256033 w 9517857"/>
              <a:gd name="connsiteY82" fmla="*/ 195588 h 920231"/>
              <a:gd name="connsiteX83" fmla="*/ 8410677 w 9517857"/>
              <a:gd name="connsiteY83" fmla="*/ 174042 h 920231"/>
              <a:gd name="connsiteX84" fmla="*/ 8617841 w 9517857"/>
              <a:gd name="connsiteY84" fmla="*/ 157042 h 920231"/>
              <a:gd name="connsiteX85" fmla="*/ 8715976 w 9517857"/>
              <a:gd name="connsiteY85" fmla="*/ 180249 h 920231"/>
              <a:gd name="connsiteX86" fmla="*/ 8778827 w 9517857"/>
              <a:gd name="connsiteY86" fmla="*/ 174811 h 920231"/>
              <a:gd name="connsiteX87" fmla="*/ 8840778 w 9517857"/>
              <a:gd name="connsiteY87" fmla="*/ 145024 h 920231"/>
              <a:gd name="connsiteX88" fmla="*/ 9010380 w 9517857"/>
              <a:gd name="connsiteY88" fmla="*/ 93766 h 920231"/>
              <a:gd name="connsiteX89" fmla="*/ 9110856 w 9517857"/>
              <a:gd name="connsiteY89" fmla="*/ 72872 h 920231"/>
              <a:gd name="connsiteX90" fmla="*/ 9268817 w 9517857"/>
              <a:gd name="connsiteY90" fmla="*/ 54957 h 920231"/>
              <a:gd name="connsiteX91" fmla="*/ 9316667 w 9517857"/>
              <a:gd name="connsiteY91" fmla="*/ 46922 h 920231"/>
              <a:gd name="connsiteX92" fmla="*/ 9428209 w 9517857"/>
              <a:gd name="connsiteY92" fmla="*/ 31798 h 920231"/>
              <a:gd name="connsiteX93" fmla="*/ 9488916 w 9517857"/>
              <a:gd name="connsiteY93" fmla="*/ 1875 h 920231"/>
              <a:gd name="connsiteX0" fmla="*/ 4687244 w 9517857"/>
              <a:gd name="connsiteY0" fmla="*/ 253173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9488916 w 9517857"/>
              <a:gd name="connsiteY3" fmla="*/ 1875 h 920231"/>
              <a:gd name="connsiteX4" fmla="*/ 9517857 w 9517857"/>
              <a:gd name="connsiteY4" fmla="*/ 1887 h 920231"/>
              <a:gd name="connsiteX5" fmla="*/ 9517857 w 9517857"/>
              <a:gd name="connsiteY5" fmla="*/ 920231 h 920231"/>
              <a:gd name="connsiteX6" fmla="*/ 14604 w 9517857"/>
              <a:gd name="connsiteY6" fmla="*/ 920231 h 920231"/>
              <a:gd name="connsiteX7" fmla="*/ 12841 w 9517857"/>
              <a:gd name="connsiteY7" fmla="*/ 919638 h 920231"/>
              <a:gd name="connsiteX8" fmla="*/ 93 w 9517857"/>
              <a:gd name="connsiteY8" fmla="*/ 914346 h 920231"/>
              <a:gd name="connsiteX9" fmla="*/ 58674 w 9517857"/>
              <a:gd name="connsiteY9" fmla="*/ 892197 h 920231"/>
              <a:gd name="connsiteX10" fmla="*/ 275005 w 9517857"/>
              <a:gd name="connsiteY10" fmla="*/ 809104 h 920231"/>
              <a:gd name="connsiteX11" fmla="*/ 587824 w 9517857"/>
              <a:gd name="connsiteY11" fmla="*/ 800070 h 920231"/>
              <a:gd name="connsiteX12" fmla="*/ 727985 w 9517857"/>
              <a:gd name="connsiteY12" fmla="*/ 721701 h 920231"/>
              <a:gd name="connsiteX13" fmla="*/ 778982 w 9517857"/>
              <a:gd name="connsiteY13" fmla="*/ 712017 h 920231"/>
              <a:gd name="connsiteX14" fmla="*/ 849944 w 9517857"/>
              <a:gd name="connsiteY14" fmla="*/ 719862 h 920231"/>
              <a:gd name="connsiteX15" fmla="*/ 901402 w 9517857"/>
              <a:gd name="connsiteY15" fmla="*/ 730920 h 920231"/>
              <a:gd name="connsiteX16" fmla="*/ 930946 w 9517857"/>
              <a:gd name="connsiteY16" fmla="*/ 735921 h 920231"/>
              <a:gd name="connsiteX17" fmla="*/ 986250 w 9517857"/>
              <a:gd name="connsiteY17" fmla="*/ 715405 h 920231"/>
              <a:gd name="connsiteX18" fmla="*/ 1013752 w 9517857"/>
              <a:gd name="connsiteY18" fmla="*/ 715236 h 920231"/>
              <a:gd name="connsiteX19" fmla="*/ 1023734 w 9517857"/>
              <a:gd name="connsiteY19" fmla="*/ 720446 h 920231"/>
              <a:gd name="connsiteX20" fmla="*/ 1063207 w 9517857"/>
              <a:gd name="connsiteY20" fmla="*/ 717526 h 920231"/>
              <a:gd name="connsiteX21" fmla="*/ 1081980 w 9517857"/>
              <a:gd name="connsiteY21" fmla="*/ 740330 h 920231"/>
              <a:gd name="connsiteX22" fmla="*/ 1218120 w 9517857"/>
              <a:gd name="connsiteY22" fmla="*/ 715155 h 920231"/>
              <a:gd name="connsiteX23" fmla="*/ 1397459 w 9517857"/>
              <a:gd name="connsiteY23" fmla="*/ 693065 h 920231"/>
              <a:gd name="connsiteX24" fmla="*/ 1580688 w 9517857"/>
              <a:gd name="connsiteY24" fmla="*/ 695572 h 920231"/>
              <a:gd name="connsiteX25" fmla="*/ 1772334 w 9517857"/>
              <a:gd name="connsiteY25" fmla="*/ 712515 h 920231"/>
              <a:gd name="connsiteX26" fmla="*/ 2002561 w 9517857"/>
              <a:gd name="connsiteY26" fmla="*/ 661792 h 920231"/>
              <a:gd name="connsiteX27" fmla="*/ 2135144 w 9517857"/>
              <a:gd name="connsiteY27" fmla="*/ 638376 h 920231"/>
              <a:gd name="connsiteX28" fmla="*/ 2440292 w 9517857"/>
              <a:gd name="connsiteY28" fmla="*/ 595737 h 920231"/>
              <a:gd name="connsiteX29" fmla="*/ 2547829 w 9517857"/>
              <a:gd name="connsiteY29" fmla="*/ 568025 h 920231"/>
              <a:gd name="connsiteX30" fmla="*/ 2658055 w 9517857"/>
              <a:gd name="connsiteY30" fmla="*/ 580602 h 920231"/>
              <a:gd name="connsiteX31" fmla="*/ 2693698 w 9517857"/>
              <a:gd name="connsiteY31" fmla="*/ 561904 h 920231"/>
              <a:gd name="connsiteX32" fmla="*/ 2699673 w 9517857"/>
              <a:gd name="connsiteY32" fmla="*/ 558275 h 920231"/>
              <a:gd name="connsiteX33" fmla="*/ 2727306 w 9517857"/>
              <a:gd name="connsiteY33" fmla="*/ 552573 h 920231"/>
              <a:gd name="connsiteX34" fmla="*/ 2730451 w 9517857"/>
              <a:gd name="connsiteY34" fmla="*/ 539933 h 920231"/>
              <a:gd name="connsiteX35" fmla="*/ 2768713 w 9517857"/>
              <a:gd name="connsiteY35" fmla="*/ 523450 h 920231"/>
              <a:gd name="connsiteX36" fmla="*/ 2820868 w 9517857"/>
              <a:gd name="connsiteY36" fmla="*/ 516035 h 920231"/>
              <a:gd name="connsiteX37" fmla="*/ 3073635 w 9517857"/>
              <a:gd name="connsiteY37" fmla="*/ 493169 h 920231"/>
              <a:gd name="connsiteX38" fmla="*/ 3222071 w 9517857"/>
              <a:gd name="connsiteY38" fmla="*/ 472434 h 920231"/>
              <a:gd name="connsiteX39" fmla="*/ 3274069 w 9517857"/>
              <a:gd name="connsiteY39" fmla="*/ 453480 h 920231"/>
              <a:gd name="connsiteX40" fmla="*/ 3349632 w 9517857"/>
              <a:gd name="connsiteY40" fmla="*/ 434458 h 920231"/>
              <a:gd name="connsiteX41" fmla="*/ 3479593 w 9517857"/>
              <a:gd name="connsiteY41" fmla="*/ 392312 h 920231"/>
              <a:gd name="connsiteX42" fmla="*/ 3651428 w 9517857"/>
              <a:gd name="connsiteY42" fmla="*/ 363682 h 920231"/>
              <a:gd name="connsiteX43" fmla="*/ 3750023 w 9517857"/>
              <a:gd name="connsiteY43" fmla="*/ 372553 h 920231"/>
              <a:gd name="connsiteX44" fmla="*/ 3844133 w 9517857"/>
              <a:gd name="connsiteY44" fmla="*/ 362523 h 920231"/>
              <a:gd name="connsiteX45" fmla="*/ 3933803 w 9517857"/>
              <a:gd name="connsiteY45" fmla="*/ 359190 h 920231"/>
              <a:gd name="connsiteX46" fmla="*/ 4266740 w 9517857"/>
              <a:gd name="connsiteY46" fmla="*/ 363329 h 920231"/>
              <a:gd name="connsiteX47" fmla="*/ 4430770 w 9517857"/>
              <a:gd name="connsiteY47" fmla="*/ 344518 h 920231"/>
              <a:gd name="connsiteX48" fmla="*/ 4512664 w 9517857"/>
              <a:gd name="connsiteY48" fmla="*/ 321823 h 920231"/>
              <a:gd name="connsiteX49" fmla="*/ 4616423 w 9517857"/>
              <a:gd name="connsiteY49" fmla="*/ 292789 h 920231"/>
              <a:gd name="connsiteX50" fmla="*/ 4807816 w 9517857"/>
              <a:gd name="connsiteY50" fmla="*/ 0 h 920231"/>
              <a:gd name="connsiteX51" fmla="*/ 4826683 w 9517857"/>
              <a:gd name="connsiteY51" fmla="*/ 165317 h 920231"/>
              <a:gd name="connsiteX52" fmla="*/ 4827826 w 9517857"/>
              <a:gd name="connsiteY52" fmla="*/ 248852 h 920231"/>
              <a:gd name="connsiteX53" fmla="*/ 4892569 w 9517857"/>
              <a:gd name="connsiteY53" fmla="*/ 251808 h 920231"/>
              <a:gd name="connsiteX54" fmla="*/ 4896611 w 9517857"/>
              <a:gd name="connsiteY54" fmla="*/ 242323 h 920231"/>
              <a:gd name="connsiteX55" fmla="*/ 4917286 w 9517857"/>
              <a:gd name="connsiteY55" fmla="*/ 245534 h 920231"/>
              <a:gd name="connsiteX56" fmla="*/ 4981173 w 9517857"/>
              <a:gd name="connsiteY56" fmla="*/ 248978 h 920231"/>
              <a:gd name="connsiteX57" fmla="*/ 5060397 w 9517857"/>
              <a:gd name="connsiteY57" fmla="*/ 265563 h 920231"/>
              <a:gd name="connsiteX58" fmla="*/ 5252996 w 9517857"/>
              <a:gd name="connsiteY58" fmla="*/ 272530 h 920231"/>
              <a:gd name="connsiteX59" fmla="*/ 5358056 w 9517857"/>
              <a:gd name="connsiteY59" fmla="*/ 249123 h 920231"/>
              <a:gd name="connsiteX60" fmla="*/ 5426496 w 9517857"/>
              <a:gd name="connsiteY60" fmla="*/ 237017 h 920231"/>
              <a:gd name="connsiteX61" fmla="*/ 5497161 w 9517857"/>
              <a:gd name="connsiteY61" fmla="*/ 230683 h 920231"/>
              <a:gd name="connsiteX62" fmla="*/ 5826043 w 9517857"/>
              <a:gd name="connsiteY62" fmla="*/ 149948 h 920231"/>
              <a:gd name="connsiteX63" fmla="*/ 6013415 w 9517857"/>
              <a:gd name="connsiteY63" fmla="*/ 139191 h 920231"/>
              <a:gd name="connsiteX64" fmla="*/ 6080994 w 9517857"/>
              <a:gd name="connsiteY64" fmla="*/ 144813 h 920231"/>
              <a:gd name="connsiteX65" fmla="*/ 6194152 w 9517857"/>
              <a:gd name="connsiteY65" fmla="*/ 153647 h 920231"/>
              <a:gd name="connsiteX66" fmla="*/ 6281379 w 9517857"/>
              <a:gd name="connsiteY66" fmla="*/ 183501 h 920231"/>
              <a:gd name="connsiteX67" fmla="*/ 6374947 w 9517857"/>
              <a:gd name="connsiteY67" fmla="*/ 181674 h 920231"/>
              <a:gd name="connsiteX68" fmla="*/ 6448518 w 9517857"/>
              <a:gd name="connsiteY68" fmla="*/ 166253 h 920231"/>
              <a:gd name="connsiteX69" fmla="*/ 6544700 w 9517857"/>
              <a:gd name="connsiteY69" fmla="*/ 169036 h 920231"/>
              <a:gd name="connsiteX70" fmla="*/ 6648353 w 9517857"/>
              <a:gd name="connsiteY70" fmla="*/ 174125 h 920231"/>
              <a:gd name="connsiteX71" fmla="*/ 6736227 w 9517857"/>
              <a:gd name="connsiteY71" fmla="*/ 175091 h 920231"/>
              <a:gd name="connsiteX72" fmla="*/ 6977218 w 9517857"/>
              <a:gd name="connsiteY72" fmla="*/ 186164 h 920231"/>
              <a:gd name="connsiteX73" fmla="*/ 7065221 w 9517857"/>
              <a:gd name="connsiteY73" fmla="*/ 229406 h 920231"/>
              <a:gd name="connsiteX74" fmla="*/ 7358195 w 9517857"/>
              <a:gd name="connsiteY74" fmla="*/ 253615 h 920231"/>
              <a:gd name="connsiteX75" fmla="*/ 7565449 w 9517857"/>
              <a:gd name="connsiteY75" fmla="*/ 260825 h 920231"/>
              <a:gd name="connsiteX76" fmla="*/ 7599285 w 9517857"/>
              <a:gd name="connsiteY76" fmla="*/ 267896 h 920231"/>
              <a:gd name="connsiteX77" fmla="*/ 7644411 w 9517857"/>
              <a:gd name="connsiteY77" fmla="*/ 260861 h 920231"/>
              <a:gd name="connsiteX78" fmla="*/ 7825110 w 9517857"/>
              <a:gd name="connsiteY78" fmla="*/ 230984 h 920231"/>
              <a:gd name="connsiteX79" fmla="*/ 7965805 w 9517857"/>
              <a:gd name="connsiteY79" fmla="*/ 202230 h 920231"/>
              <a:gd name="connsiteX80" fmla="*/ 8147401 w 9517857"/>
              <a:gd name="connsiteY80" fmla="*/ 207492 h 920231"/>
              <a:gd name="connsiteX81" fmla="*/ 8256033 w 9517857"/>
              <a:gd name="connsiteY81" fmla="*/ 195588 h 920231"/>
              <a:gd name="connsiteX82" fmla="*/ 8410677 w 9517857"/>
              <a:gd name="connsiteY82" fmla="*/ 174042 h 920231"/>
              <a:gd name="connsiteX83" fmla="*/ 8617841 w 9517857"/>
              <a:gd name="connsiteY83" fmla="*/ 157042 h 920231"/>
              <a:gd name="connsiteX84" fmla="*/ 8715976 w 9517857"/>
              <a:gd name="connsiteY84" fmla="*/ 180249 h 920231"/>
              <a:gd name="connsiteX85" fmla="*/ 8778827 w 9517857"/>
              <a:gd name="connsiteY85" fmla="*/ 174811 h 920231"/>
              <a:gd name="connsiteX86" fmla="*/ 8840778 w 9517857"/>
              <a:gd name="connsiteY86" fmla="*/ 145024 h 920231"/>
              <a:gd name="connsiteX87" fmla="*/ 9010380 w 9517857"/>
              <a:gd name="connsiteY87" fmla="*/ 93766 h 920231"/>
              <a:gd name="connsiteX88" fmla="*/ 9110856 w 9517857"/>
              <a:gd name="connsiteY88" fmla="*/ 72872 h 920231"/>
              <a:gd name="connsiteX89" fmla="*/ 9268817 w 9517857"/>
              <a:gd name="connsiteY89" fmla="*/ 54957 h 920231"/>
              <a:gd name="connsiteX90" fmla="*/ 9316667 w 9517857"/>
              <a:gd name="connsiteY90" fmla="*/ 46922 h 920231"/>
              <a:gd name="connsiteX91" fmla="*/ 9428209 w 9517857"/>
              <a:gd name="connsiteY91" fmla="*/ 31798 h 920231"/>
              <a:gd name="connsiteX92" fmla="*/ 9488916 w 9517857"/>
              <a:gd name="connsiteY92" fmla="*/ 1875 h 920231"/>
              <a:gd name="connsiteX0" fmla="*/ 9488916 w 9517857"/>
              <a:gd name="connsiteY0" fmla="*/ 1875 h 920231"/>
              <a:gd name="connsiteX1" fmla="*/ 9517857 w 9517857"/>
              <a:gd name="connsiteY1" fmla="*/ 1887 h 920231"/>
              <a:gd name="connsiteX2" fmla="*/ 9517857 w 9517857"/>
              <a:gd name="connsiteY2" fmla="*/ 920231 h 920231"/>
              <a:gd name="connsiteX3" fmla="*/ 14604 w 9517857"/>
              <a:gd name="connsiteY3" fmla="*/ 920231 h 920231"/>
              <a:gd name="connsiteX4" fmla="*/ 12841 w 9517857"/>
              <a:gd name="connsiteY4" fmla="*/ 919638 h 920231"/>
              <a:gd name="connsiteX5" fmla="*/ 93 w 9517857"/>
              <a:gd name="connsiteY5" fmla="*/ 914346 h 920231"/>
              <a:gd name="connsiteX6" fmla="*/ 58674 w 9517857"/>
              <a:gd name="connsiteY6" fmla="*/ 892197 h 920231"/>
              <a:gd name="connsiteX7" fmla="*/ 275005 w 9517857"/>
              <a:gd name="connsiteY7" fmla="*/ 809104 h 920231"/>
              <a:gd name="connsiteX8" fmla="*/ 587824 w 9517857"/>
              <a:gd name="connsiteY8" fmla="*/ 800070 h 920231"/>
              <a:gd name="connsiteX9" fmla="*/ 727985 w 9517857"/>
              <a:gd name="connsiteY9" fmla="*/ 721701 h 920231"/>
              <a:gd name="connsiteX10" fmla="*/ 778982 w 9517857"/>
              <a:gd name="connsiteY10" fmla="*/ 712017 h 920231"/>
              <a:gd name="connsiteX11" fmla="*/ 849944 w 9517857"/>
              <a:gd name="connsiteY11" fmla="*/ 719862 h 920231"/>
              <a:gd name="connsiteX12" fmla="*/ 901402 w 9517857"/>
              <a:gd name="connsiteY12" fmla="*/ 730920 h 920231"/>
              <a:gd name="connsiteX13" fmla="*/ 930946 w 9517857"/>
              <a:gd name="connsiteY13" fmla="*/ 735921 h 920231"/>
              <a:gd name="connsiteX14" fmla="*/ 986250 w 9517857"/>
              <a:gd name="connsiteY14" fmla="*/ 715405 h 920231"/>
              <a:gd name="connsiteX15" fmla="*/ 1013752 w 9517857"/>
              <a:gd name="connsiteY15" fmla="*/ 715236 h 920231"/>
              <a:gd name="connsiteX16" fmla="*/ 1023734 w 9517857"/>
              <a:gd name="connsiteY16" fmla="*/ 720446 h 920231"/>
              <a:gd name="connsiteX17" fmla="*/ 1063207 w 9517857"/>
              <a:gd name="connsiteY17" fmla="*/ 717526 h 920231"/>
              <a:gd name="connsiteX18" fmla="*/ 1081980 w 9517857"/>
              <a:gd name="connsiteY18" fmla="*/ 740330 h 920231"/>
              <a:gd name="connsiteX19" fmla="*/ 1218120 w 9517857"/>
              <a:gd name="connsiteY19" fmla="*/ 715155 h 920231"/>
              <a:gd name="connsiteX20" fmla="*/ 1397459 w 9517857"/>
              <a:gd name="connsiteY20" fmla="*/ 693065 h 920231"/>
              <a:gd name="connsiteX21" fmla="*/ 1580688 w 9517857"/>
              <a:gd name="connsiteY21" fmla="*/ 695572 h 920231"/>
              <a:gd name="connsiteX22" fmla="*/ 1772334 w 9517857"/>
              <a:gd name="connsiteY22" fmla="*/ 712515 h 920231"/>
              <a:gd name="connsiteX23" fmla="*/ 2002561 w 9517857"/>
              <a:gd name="connsiteY23" fmla="*/ 661792 h 920231"/>
              <a:gd name="connsiteX24" fmla="*/ 2135144 w 9517857"/>
              <a:gd name="connsiteY24" fmla="*/ 638376 h 920231"/>
              <a:gd name="connsiteX25" fmla="*/ 2440292 w 9517857"/>
              <a:gd name="connsiteY25" fmla="*/ 595737 h 920231"/>
              <a:gd name="connsiteX26" fmla="*/ 2547829 w 9517857"/>
              <a:gd name="connsiteY26" fmla="*/ 568025 h 920231"/>
              <a:gd name="connsiteX27" fmla="*/ 2658055 w 9517857"/>
              <a:gd name="connsiteY27" fmla="*/ 580602 h 920231"/>
              <a:gd name="connsiteX28" fmla="*/ 2693698 w 9517857"/>
              <a:gd name="connsiteY28" fmla="*/ 561904 h 920231"/>
              <a:gd name="connsiteX29" fmla="*/ 2699673 w 9517857"/>
              <a:gd name="connsiteY29" fmla="*/ 558275 h 920231"/>
              <a:gd name="connsiteX30" fmla="*/ 2727306 w 9517857"/>
              <a:gd name="connsiteY30" fmla="*/ 552573 h 920231"/>
              <a:gd name="connsiteX31" fmla="*/ 2730451 w 9517857"/>
              <a:gd name="connsiteY31" fmla="*/ 539933 h 920231"/>
              <a:gd name="connsiteX32" fmla="*/ 2768713 w 9517857"/>
              <a:gd name="connsiteY32" fmla="*/ 523450 h 920231"/>
              <a:gd name="connsiteX33" fmla="*/ 2820868 w 9517857"/>
              <a:gd name="connsiteY33" fmla="*/ 516035 h 920231"/>
              <a:gd name="connsiteX34" fmla="*/ 3073635 w 9517857"/>
              <a:gd name="connsiteY34" fmla="*/ 493169 h 920231"/>
              <a:gd name="connsiteX35" fmla="*/ 3222071 w 9517857"/>
              <a:gd name="connsiteY35" fmla="*/ 472434 h 920231"/>
              <a:gd name="connsiteX36" fmla="*/ 3274069 w 9517857"/>
              <a:gd name="connsiteY36" fmla="*/ 453480 h 920231"/>
              <a:gd name="connsiteX37" fmla="*/ 3349632 w 9517857"/>
              <a:gd name="connsiteY37" fmla="*/ 434458 h 920231"/>
              <a:gd name="connsiteX38" fmla="*/ 3479593 w 9517857"/>
              <a:gd name="connsiteY38" fmla="*/ 392312 h 920231"/>
              <a:gd name="connsiteX39" fmla="*/ 3651428 w 9517857"/>
              <a:gd name="connsiteY39" fmla="*/ 363682 h 920231"/>
              <a:gd name="connsiteX40" fmla="*/ 3750023 w 9517857"/>
              <a:gd name="connsiteY40" fmla="*/ 372553 h 920231"/>
              <a:gd name="connsiteX41" fmla="*/ 3844133 w 9517857"/>
              <a:gd name="connsiteY41" fmla="*/ 362523 h 920231"/>
              <a:gd name="connsiteX42" fmla="*/ 3933803 w 9517857"/>
              <a:gd name="connsiteY42" fmla="*/ 359190 h 920231"/>
              <a:gd name="connsiteX43" fmla="*/ 4266740 w 9517857"/>
              <a:gd name="connsiteY43" fmla="*/ 363329 h 920231"/>
              <a:gd name="connsiteX44" fmla="*/ 4430770 w 9517857"/>
              <a:gd name="connsiteY44" fmla="*/ 344518 h 920231"/>
              <a:gd name="connsiteX45" fmla="*/ 4512664 w 9517857"/>
              <a:gd name="connsiteY45" fmla="*/ 321823 h 920231"/>
              <a:gd name="connsiteX46" fmla="*/ 4616423 w 9517857"/>
              <a:gd name="connsiteY46" fmla="*/ 292789 h 920231"/>
              <a:gd name="connsiteX47" fmla="*/ 4807816 w 9517857"/>
              <a:gd name="connsiteY47" fmla="*/ 0 h 920231"/>
              <a:gd name="connsiteX48" fmla="*/ 4826683 w 9517857"/>
              <a:gd name="connsiteY48" fmla="*/ 165317 h 920231"/>
              <a:gd name="connsiteX49" fmla="*/ 4827826 w 9517857"/>
              <a:gd name="connsiteY49" fmla="*/ 248852 h 920231"/>
              <a:gd name="connsiteX50" fmla="*/ 4892569 w 9517857"/>
              <a:gd name="connsiteY50" fmla="*/ 251808 h 920231"/>
              <a:gd name="connsiteX51" fmla="*/ 4896611 w 9517857"/>
              <a:gd name="connsiteY51" fmla="*/ 242323 h 920231"/>
              <a:gd name="connsiteX52" fmla="*/ 4917286 w 9517857"/>
              <a:gd name="connsiteY52" fmla="*/ 245534 h 920231"/>
              <a:gd name="connsiteX53" fmla="*/ 4981173 w 9517857"/>
              <a:gd name="connsiteY53" fmla="*/ 248978 h 920231"/>
              <a:gd name="connsiteX54" fmla="*/ 5060397 w 9517857"/>
              <a:gd name="connsiteY54" fmla="*/ 265563 h 920231"/>
              <a:gd name="connsiteX55" fmla="*/ 5252996 w 9517857"/>
              <a:gd name="connsiteY55" fmla="*/ 272530 h 920231"/>
              <a:gd name="connsiteX56" fmla="*/ 5358056 w 9517857"/>
              <a:gd name="connsiteY56" fmla="*/ 249123 h 920231"/>
              <a:gd name="connsiteX57" fmla="*/ 5426496 w 9517857"/>
              <a:gd name="connsiteY57" fmla="*/ 237017 h 920231"/>
              <a:gd name="connsiteX58" fmla="*/ 5497161 w 9517857"/>
              <a:gd name="connsiteY58" fmla="*/ 230683 h 920231"/>
              <a:gd name="connsiteX59" fmla="*/ 5826043 w 9517857"/>
              <a:gd name="connsiteY59" fmla="*/ 149948 h 920231"/>
              <a:gd name="connsiteX60" fmla="*/ 6013415 w 9517857"/>
              <a:gd name="connsiteY60" fmla="*/ 139191 h 920231"/>
              <a:gd name="connsiteX61" fmla="*/ 6080994 w 9517857"/>
              <a:gd name="connsiteY61" fmla="*/ 144813 h 920231"/>
              <a:gd name="connsiteX62" fmla="*/ 6194152 w 9517857"/>
              <a:gd name="connsiteY62" fmla="*/ 153647 h 920231"/>
              <a:gd name="connsiteX63" fmla="*/ 6281379 w 9517857"/>
              <a:gd name="connsiteY63" fmla="*/ 183501 h 920231"/>
              <a:gd name="connsiteX64" fmla="*/ 6374947 w 9517857"/>
              <a:gd name="connsiteY64" fmla="*/ 181674 h 920231"/>
              <a:gd name="connsiteX65" fmla="*/ 6448518 w 9517857"/>
              <a:gd name="connsiteY65" fmla="*/ 166253 h 920231"/>
              <a:gd name="connsiteX66" fmla="*/ 6544700 w 9517857"/>
              <a:gd name="connsiteY66" fmla="*/ 169036 h 920231"/>
              <a:gd name="connsiteX67" fmla="*/ 6648353 w 9517857"/>
              <a:gd name="connsiteY67" fmla="*/ 174125 h 920231"/>
              <a:gd name="connsiteX68" fmla="*/ 6736227 w 9517857"/>
              <a:gd name="connsiteY68" fmla="*/ 175091 h 920231"/>
              <a:gd name="connsiteX69" fmla="*/ 6977218 w 9517857"/>
              <a:gd name="connsiteY69" fmla="*/ 186164 h 920231"/>
              <a:gd name="connsiteX70" fmla="*/ 7065221 w 9517857"/>
              <a:gd name="connsiteY70" fmla="*/ 229406 h 920231"/>
              <a:gd name="connsiteX71" fmla="*/ 7358195 w 9517857"/>
              <a:gd name="connsiteY71" fmla="*/ 253615 h 920231"/>
              <a:gd name="connsiteX72" fmla="*/ 7565449 w 9517857"/>
              <a:gd name="connsiteY72" fmla="*/ 260825 h 920231"/>
              <a:gd name="connsiteX73" fmla="*/ 7599285 w 9517857"/>
              <a:gd name="connsiteY73" fmla="*/ 267896 h 920231"/>
              <a:gd name="connsiteX74" fmla="*/ 7644411 w 9517857"/>
              <a:gd name="connsiteY74" fmla="*/ 260861 h 920231"/>
              <a:gd name="connsiteX75" fmla="*/ 7825110 w 9517857"/>
              <a:gd name="connsiteY75" fmla="*/ 230984 h 920231"/>
              <a:gd name="connsiteX76" fmla="*/ 7965805 w 9517857"/>
              <a:gd name="connsiteY76" fmla="*/ 202230 h 920231"/>
              <a:gd name="connsiteX77" fmla="*/ 8147401 w 9517857"/>
              <a:gd name="connsiteY77" fmla="*/ 207492 h 920231"/>
              <a:gd name="connsiteX78" fmla="*/ 8256033 w 9517857"/>
              <a:gd name="connsiteY78" fmla="*/ 195588 h 920231"/>
              <a:gd name="connsiteX79" fmla="*/ 8410677 w 9517857"/>
              <a:gd name="connsiteY79" fmla="*/ 174042 h 920231"/>
              <a:gd name="connsiteX80" fmla="*/ 8617841 w 9517857"/>
              <a:gd name="connsiteY80" fmla="*/ 157042 h 920231"/>
              <a:gd name="connsiteX81" fmla="*/ 8715976 w 9517857"/>
              <a:gd name="connsiteY81" fmla="*/ 180249 h 920231"/>
              <a:gd name="connsiteX82" fmla="*/ 8778827 w 9517857"/>
              <a:gd name="connsiteY82" fmla="*/ 174811 h 920231"/>
              <a:gd name="connsiteX83" fmla="*/ 8840778 w 9517857"/>
              <a:gd name="connsiteY83" fmla="*/ 145024 h 920231"/>
              <a:gd name="connsiteX84" fmla="*/ 9010380 w 9517857"/>
              <a:gd name="connsiteY84" fmla="*/ 93766 h 920231"/>
              <a:gd name="connsiteX85" fmla="*/ 9110856 w 9517857"/>
              <a:gd name="connsiteY85" fmla="*/ 72872 h 920231"/>
              <a:gd name="connsiteX86" fmla="*/ 9268817 w 9517857"/>
              <a:gd name="connsiteY86" fmla="*/ 54957 h 920231"/>
              <a:gd name="connsiteX87" fmla="*/ 9316667 w 9517857"/>
              <a:gd name="connsiteY87" fmla="*/ 46922 h 920231"/>
              <a:gd name="connsiteX88" fmla="*/ 9428209 w 9517857"/>
              <a:gd name="connsiteY88" fmla="*/ 31798 h 920231"/>
              <a:gd name="connsiteX89" fmla="*/ 9488916 w 9517857"/>
              <a:gd name="connsiteY89" fmla="*/ 1875 h 920231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826683 w 9517857"/>
              <a:gd name="connsiteY48" fmla="*/ 163442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750023 w 9517857"/>
              <a:gd name="connsiteY39" fmla="*/ 370678 h 918356"/>
              <a:gd name="connsiteX40" fmla="*/ 3844133 w 9517857"/>
              <a:gd name="connsiteY40" fmla="*/ 360648 h 918356"/>
              <a:gd name="connsiteX41" fmla="*/ 3933803 w 9517857"/>
              <a:gd name="connsiteY41" fmla="*/ 357315 h 918356"/>
              <a:gd name="connsiteX42" fmla="*/ 4266740 w 9517857"/>
              <a:gd name="connsiteY42" fmla="*/ 361454 h 918356"/>
              <a:gd name="connsiteX43" fmla="*/ 4430770 w 9517857"/>
              <a:gd name="connsiteY43" fmla="*/ 342643 h 918356"/>
              <a:gd name="connsiteX44" fmla="*/ 4512664 w 9517857"/>
              <a:gd name="connsiteY44" fmla="*/ 319948 h 918356"/>
              <a:gd name="connsiteX45" fmla="*/ 4616423 w 9517857"/>
              <a:gd name="connsiteY45" fmla="*/ 290914 h 918356"/>
              <a:gd name="connsiteX46" fmla="*/ 4689163 w 9517857"/>
              <a:gd name="connsiteY46" fmla="*/ 272812 h 918356"/>
              <a:gd name="connsiteX47" fmla="*/ 4783273 w 9517857"/>
              <a:gd name="connsiteY47" fmla="*/ 248463 h 918356"/>
              <a:gd name="connsiteX48" fmla="*/ 4836507 w 9517857"/>
              <a:gd name="connsiteY48" fmla="*/ 256788 h 918356"/>
              <a:gd name="connsiteX49" fmla="*/ 4892569 w 9517857"/>
              <a:gd name="connsiteY49" fmla="*/ 249933 h 918356"/>
              <a:gd name="connsiteX50" fmla="*/ 4896611 w 9517857"/>
              <a:gd name="connsiteY50" fmla="*/ 240448 h 918356"/>
              <a:gd name="connsiteX51" fmla="*/ 4917286 w 9517857"/>
              <a:gd name="connsiteY51" fmla="*/ 243659 h 918356"/>
              <a:gd name="connsiteX52" fmla="*/ 4981173 w 9517857"/>
              <a:gd name="connsiteY52" fmla="*/ 247103 h 918356"/>
              <a:gd name="connsiteX53" fmla="*/ 5060397 w 9517857"/>
              <a:gd name="connsiteY53" fmla="*/ 263688 h 918356"/>
              <a:gd name="connsiteX54" fmla="*/ 5252996 w 9517857"/>
              <a:gd name="connsiteY54" fmla="*/ 270655 h 918356"/>
              <a:gd name="connsiteX55" fmla="*/ 5358056 w 9517857"/>
              <a:gd name="connsiteY55" fmla="*/ 247248 h 918356"/>
              <a:gd name="connsiteX56" fmla="*/ 5426496 w 9517857"/>
              <a:gd name="connsiteY56" fmla="*/ 235142 h 918356"/>
              <a:gd name="connsiteX57" fmla="*/ 5497161 w 9517857"/>
              <a:gd name="connsiteY57" fmla="*/ 228808 h 918356"/>
              <a:gd name="connsiteX58" fmla="*/ 5826043 w 9517857"/>
              <a:gd name="connsiteY58" fmla="*/ 148073 h 918356"/>
              <a:gd name="connsiteX59" fmla="*/ 6007627 w 9517857"/>
              <a:gd name="connsiteY59" fmla="*/ 147126 h 918356"/>
              <a:gd name="connsiteX60" fmla="*/ 6080994 w 9517857"/>
              <a:gd name="connsiteY60" fmla="*/ 142938 h 918356"/>
              <a:gd name="connsiteX61" fmla="*/ 6194152 w 9517857"/>
              <a:gd name="connsiteY61" fmla="*/ 151772 h 918356"/>
              <a:gd name="connsiteX62" fmla="*/ 6281379 w 9517857"/>
              <a:gd name="connsiteY62" fmla="*/ 181626 h 918356"/>
              <a:gd name="connsiteX63" fmla="*/ 6489033 w 9517857"/>
              <a:gd name="connsiteY63" fmla="*/ 167648 h 918356"/>
              <a:gd name="connsiteX64" fmla="*/ 6544700 w 9517857"/>
              <a:gd name="connsiteY64" fmla="*/ 167161 h 918356"/>
              <a:gd name="connsiteX65" fmla="*/ 6648353 w 9517857"/>
              <a:gd name="connsiteY65" fmla="*/ 172250 h 918356"/>
              <a:gd name="connsiteX66" fmla="*/ 6736227 w 9517857"/>
              <a:gd name="connsiteY66" fmla="*/ 173216 h 918356"/>
              <a:gd name="connsiteX67" fmla="*/ 6977218 w 9517857"/>
              <a:gd name="connsiteY67" fmla="*/ 184289 h 918356"/>
              <a:gd name="connsiteX68" fmla="*/ 7065221 w 9517857"/>
              <a:gd name="connsiteY68" fmla="*/ 227531 h 918356"/>
              <a:gd name="connsiteX69" fmla="*/ 7358195 w 9517857"/>
              <a:gd name="connsiteY69" fmla="*/ 251740 h 918356"/>
              <a:gd name="connsiteX70" fmla="*/ 7565449 w 9517857"/>
              <a:gd name="connsiteY70" fmla="*/ 258950 h 918356"/>
              <a:gd name="connsiteX71" fmla="*/ 7599285 w 9517857"/>
              <a:gd name="connsiteY71" fmla="*/ 266021 h 918356"/>
              <a:gd name="connsiteX72" fmla="*/ 7644411 w 9517857"/>
              <a:gd name="connsiteY72" fmla="*/ 258986 h 918356"/>
              <a:gd name="connsiteX73" fmla="*/ 7825110 w 9517857"/>
              <a:gd name="connsiteY73" fmla="*/ 229109 h 918356"/>
              <a:gd name="connsiteX74" fmla="*/ 7965805 w 9517857"/>
              <a:gd name="connsiteY74" fmla="*/ 200355 h 918356"/>
              <a:gd name="connsiteX75" fmla="*/ 8147401 w 9517857"/>
              <a:gd name="connsiteY75" fmla="*/ 205617 h 918356"/>
              <a:gd name="connsiteX76" fmla="*/ 8256033 w 9517857"/>
              <a:gd name="connsiteY76" fmla="*/ 193713 h 918356"/>
              <a:gd name="connsiteX77" fmla="*/ 8410677 w 9517857"/>
              <a:gd name="connsiteY77" fmla="*/ 172167 h 918356"/>
              <a:gd name="connsiteX78" fmla="*/ 8617841 w 9517857"/>
              <a:gd name="connsiteY78" fmla="*/ 155167 h 918356"/>
              <a:gd name="connsiteX79" fmla="*/ 8715976 w 9517857"/>
              <a:gd name="connsiteY79" fmla="*/ 178374 h 918356"/>
              <a:gd name="connsiteX80" fmla="*/ 8778827 w 9517857"/>
              <a:gd name="connsiteY80" fmla="*/ 172936 h 918356"/>
              <a:gd name="connsiteX81" fmla="*/ 8855248 w 9517857"/>
              <a:gd name="connsiteY81" fmla="*/ 143149 h 918356"/>
              <a:gd name="connsiteX82" fmla="*/ 9010380 w 9517857"/>
              <a:gd name="connsiteY82" fmla="*/ 91891 h 918356"/>
              <a:gd name="connsiteX83" fmla="*/ 9110856 w 9517857"/>
              <a:gd name="connsiteY83" fmla="*/ 70997 h 918356"/>
              <a:gd name="connsiteX84" fmla="*/ 9268817 w 9517857"/>
              <a:gd name="connsiteY84" fmla="*/ 53082 h 918356"/>
              <a:gd name="connsiteX85" fmla="*/ 9316667 w 9517857"/>
              <a:gd name="connsiteY85" fmla="*/ 45047 h 918356"/>
              <a:gd name="connsiteX86" fmla="*/ 9428209 w 9517857"/>
              <a:gd name="connsiteY86" fmla="*/ 29923 h 918356"/>
              <a:gd name="connsiteX87" fmla="*/ 9488916 w 9517857"/>
              <a:gd name="connsiteY8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844133 w 9517857"/>
              <a:gd name="connsiteY39" fmla="*/ 360648 h 918356"/>
              <a:gd name="connsiteX40" fmla="*/ 3933803 w 9517857"/>
              <a:gd name="connsiteY40" fmla="*/ 357315 h 918356"/>
              <a:gd name="connsiteX41" fmla="*/ 4266740 w 9517857"/>
              <a:gd name="connsiteY41" fmla="*/ 361454 h 918356"/>
              <a:gd name="connsiteX42" fmla="*/ 4430770 w 9517857"/>
              <a:gd name="connsiteY42" fmla="*/ 342643 h 918356"/>
              <a:gd name="connsiteX43" fmla="*/ 4512664 w 9517857"/>
              <a:gd name="connsiteY43" fmla="*/ 319948 h 918356"/>
              <a:gd name="connsiteX44" fmla="*/ 4616423 w 9517857"/>
              <a:gd name="connsiteY44" fmla="*/ 290914 h 918356"/>
              <a:gd name="connsiteX45" fmla="*/ 4689163 w 9517857"/>
              <a:gd name="connsiteY45" fmla="*/ 272812 h 918356"/>
              <a:gd name="connsiteX46" fmla="*/ 4783273 w 9517857"/>
              <a:gd name="connsiteY46" fmla="*/ 248463 h 918356"/>
              <a:gd name="connsiteX47" fmla="*/ 4836507 w 9517857"/>
              <a:gd name="connsiteY47" fmla="*/ 256788 h 918356"/>
              <a:gd name="connsiteX48" fmla="*/ 4892569 w 9517857"/>
              <a:gd name="connsiteY48" fmla="*/ 249933 h 918356"/>
              <a:gd name="connsiteX49" fmla="*/ 4896611 w 9517857"/>
              <a:gd name="connsiteY49" fmla="*/ 240448 h 918356"/>
              <a:gd name="connsiteX50" fmla="*/ 4917286 w 9517857"/>
              <a:gd name="connsiteY50" fmla="*/ 243659 h 918356"/>
              <a:gd name="connsiteX51" fmla="*/ 4981173 w 9517857"/>
              <a:gd name="connsiteY51" fmla="*/ 247103 h 918356"/>
              <a:gd name="connsiteX52" fmla="*/ 5060397 w 9517857"/>
              <a:gd name="connsiteY52" fmla="*/ 263688 h 918356"/>
              <a:gd name="connsiteX53" fmla="*/ 5252996 w 9517857"/>
              <a:gd name="connsiteY53" fmla="*/ 270655 h 918356"/>
              <a:gd name="connsiteX54" fmla="*/ 5358056 w 9517857"/>
              <a:gd name="connsiteY54" fmla="*/ 247248 h 918356"/>
              <a:gd name="connsiteX55" fmla="*/ 5426496 w 9517857"/>
              <a:gd name="connsiteY55" fmla="*/ 235142 h 918356"/>
              <a:gd name="connsiteX56" fmla="*/ 5497161 w 9517857"/>
              <a:gd name="connsiteY56" fmla="*/ 228808 h 918356"/>
              <a:gd name="connsiteX57" fmla="*/ 5826043 w 9517857"/>
              <a:gd name="connsiteY57" fmla="*/ 148073 h 918356"/>
              <a:gd name="connsiteX58" fmla="*/ 6007627 w 9517857"/>
              <a:gd name="connsiteY58" fmla="*/ 147126 h 918356"/>
              <a:gd name="connsiteX59" fmla="*/ 6080994 w 9517857"/>
              <a:gd name="connsiteY59" fmla="*/ 142938 h 918356"/>
              <a:gd name="connsiteX60" fmla="*/ 6194152 w 9517857"/>
              <a:gd name="connsiteY60" fmla="*/ 151772 h 918356"/>
              <a:gd name="connsiteX61" fmla="*/ 6281379 w 9517857"/>
              <a:gd name="connsiteY61" fmla="*/ 181626 h 918356"/>
              <a:gd name="connsiteX62" fmla="*/ 6489033 w 9517857"/>
              <a:gd name="connsiteY62" fmla="*/ 167648 h 918356"/>
              <a:gd name="connsiteX63" fmla="*/ 6544700 w 9517857"/>
              <a:gd name="connsiteY63" fmla="*/ 167161 h 918356"/>
              <a:gd name="connsiteX64" fmla="*/ 6648353 w 9517857"/>
              <a:gd name="connsiteY64" fmla="*/ 172250 h 918356"/>
              <a:gd name="connsiteX65" fmla="*/ 6736227 w 9517857"/>
              <a:gd name="connsiteY65" fmla="*/ 173216 h 918356"/>
              <a:gd name="connsiteX66" fmla="*/ 6977218 w 9517857"/>
              <a:gd name="connsiteY66" fmla="*/ 184289 h 918356"/>
              <a:gd name="connsiteX67" fmla="*/ 7065221 w 9517857"/>
              <a:gd name="connsiteY67" fmla="*/ 227531 h 918356"/>
              <a:gd name="connsiteX68" fmla="*/ 7358195 w 9517857"/>
              <a:gd name="connsiteY68" fmla="*/ 251740 h 918356"/>
              <a:gd name="connsiteX69" fmla="*/ 7565449 w 9517857"/>
              <a:gd name="connsiteY69" fmla="*/ 258950 h 918356"/>
              <a:gd name="connsiteX70" fmla="*/ 7599285 w 9517857"/>
              <a:gd name="connsiteY70" fmla="*/ 266021 h 918356"/>
              <a:gd name="connsiteX71" fmla="*/ 7644411 w 9517857"/>
              <a:gd name="connsiteY71" fmla="*/ 258986 h 918356"/>
              <a:gd name="connsiteX72" fmla="*/ 7825110 w 9517857"/>
              <a:gd name="connsiteY72" fmla="*/ 229109 h 918356"/>
              <a:gd name="connsiteX73" fmla="*/ 7965805 w 9517857"/>
              <a:gd name="connsiteY73" fmla="*/ 200355 h 918356"/>
              <a:gd name="connsiteX74" fmla="*/ 8147401 w 9517857"/>
              <a:gd name="connsiteY74" fmla="*/ 205617 h 918356"/>
              <a:gd name="connsiteX75" fmla="*/ 8256033 w 9517857"/>
              <a:gd name="connsiteY75" fmla="*/ 193713 h 918356"/>
              <a:gd name="connsiteX76" fmla="*/ 8410677 w 9517857"/>
              <a:gd name="connsiteY76" fmla="*/ 172167 h 918356"/>
              <a:gd name="connsiteX77" fmla="*/ 8617841 w 9517857"/>
              <a:gd name="connsiteY77" fmla="*/ 155167 h 918356"/>
              <a:gd name="connsiteX78" fmla="*/ 8715976 w 9517857"/>
              <a:gd name="connsiteY78" fmla="*/ 178374 h 918356"/>
              <a:gd name="connsiteX79" fmla="*/ 8778827 w 9517857"/>
              <a:gd name="connsiteY79" fmla="*/ 172936 h 918356"/>
              <a:gd name="connsiteX80" fmla="*/ 8855248 w 9517857"/>
              <a:gd name="connsiteY80" fmla="*/ 143149 h 918356"/>
              <a:gd name="connsiteX81" fmla="*/ 9010380 w 9517857"/>
              <a:gd name="connsiteY81" fmla="*/ 91891 h 918356"/>
              <a:gd name="connsiteX82" fmla="*/ 9110856 w 9517857"/>
              <a:gd name="connsiteY82" fmla="*/ 70997 h 918356"/>
              <a:gd name="connsiteX83" fmla="*/ 9268817 w 9517857"/>
              <a:gd name="connsiteY83" fmla="*/ 53082 h 918356"/>
              <a:gd name="connsiteX84" fmla="*/ 9316667 w 9517857"/>
              <a:gd name="connsiteY84" fmla="*/ 45047 h 918356"/>
              <a:gd name="connsiteX85" fmla="*/ 9428209 w 9517857"/>
              <a:gd name="connsiteY85" fmla="*/ 29923 h 918356"/>
              <a:gd name="connsiteX86" fmla="*/ 9488916 w 9517857"/>
              <a:gd name="connsiteY8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78982 w 9517857"/>
              <a:gd name="connsiteY9" fmla="*/ 710142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142754 w 9517857"/>
              <a:gd name="connsiteY17" fmla="*/ 725374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02561 w 9517857"/>
              <a:gd name="connsiteY21" fmla="*/ 659917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2820868 w 9517857"/>
              <a:gd name="connsiteY28" fmla="*/ 514160 h 918356"/>
              <a:gd name="connsiteX29" fmla="*/ 3073635 w 9517857"/>
              <a:gd name="connsiteY29" fmla="*/ 491294 h 918356"/>
              <a:gd name="connsiteX30" fmla="*/ 3222071 w 9517857"/>
              <a:gd name="connsiteY30" fmla="*/ 470559 h 918356"/>
              <a:gd name="connsiteX31" fmla="*/ 3274069 w 9517857"/>
              <a:gd name="connsiteY31" fmla="*/ 451605 h 918356"/>
              <a:gd name="connsiteX32" fmla="*/ 3349632 w 9517857"/>
              <a:gd name="connsiteY32" fmla="*/ 432583 h 918356"/>
              <a:gd name="connsiteX33" fmla="*/ 3479593 w 9517857"/>
              <a:gd name="connsiteY33" fmla="*/ 390437 h 918356"/>
              <a:gd name="connsiteX34" fmla="*/ 3651428 w 9517857"/>
              <a:gd name="connsiteY34" fmla="*/ 361807 h 918356"/>
              <a:gd name="connsiteX35" fmla="*/ 3844133 w 9517857"/>
              <a:gd name="connsiteY35" fmla="*/ 360648 h 918356"/>
              <a:gd name="connsiteX36" fmla="*/ 3933803 w 9517857"/>
              <a:gd name="connsiteY36" fmla="*/ 357315 h 918356"/>
              <a:gd name="connsiteX37" fmla="*/ 4266740 w 9517857"/>
              <a:gd name="connsiteY37" fmla="*/ 361454 h 918356"/>
              <a:gd name="connsiteX38" fmla="*/ 4430770 w 9517857"/>
              <a:gd name="connsiteY38" fmla="*/ 342643 h 918356"/>
              <a:gd name="connsiteX39" fmla="*/ 4512664 w 9517857"/>
              <a:gd name="connsiteY39" fmla="*/ 319948 h 918356"/>
              <a:gd name="connsiteX40" fmla="*/ 4616423 w 9517857"/>
              <a:gd name="connsiteY40" fmla="*/ 290914 h 918356"/>
              <a:gd name="connsiteX41" fmla="*/ 4689163 w 9517857"/>
              <a:gd name="connsiteY41" fmla="*/ 272812 h 918356"/>
              <a:gd name="connsiteX42" fmla="*/ 4783273 w 9517857"/>
              <a:gd name="connsiteY42" fmla="*/ 248463 h 918356"/>
              <a:gd name="connsiteX43" fmla="*/ 4836507 w 9517857"/>
              <a:gd name="connsiteY43" fmla="*/ 256788 h 918356"/>
              <a:gd name="connsiteX44" fmla="*/ 4892569 w 9517857"/>
              <a:gd name="connsiteY44" fmla="*/ 249933 h 918356"/>
              <a:gd name="connsiteX45" fmla="*/ 4896611 w 9517857"/>
              <a:gd name="connsiteY45" fmla="*/ 240448 h 918356"/>
              <a:gd name="connsiteX46" fmla="*/ 4917286 w 9517857"/>
              <a:gd name="connsiteY46" fmla="*/ 243659 h 918356"/>
              <a:gd name="connsiteX47" fmla="*/ 4981173 w 9517857"/>
              <a:gd name="connsiteY47" fmla="*/ 247103 h 918356"/>
              <a:gd name="connsiteX48" fmla="*/ 5060397 w 9517857"/>
              <a:gd name="connsiteY48" fmla="*/ 263688 h 918356"/>
              <a:gd name="connsiteX49" fmla="*/ 5252996 w 9517857"/>
              <a:gd name="connsiteY49" fmla="*/ 270655 h 918356"/>
              <a:gd name="connsiteX50" fmla="*/ 5358056 w 9517857"/>
              <a:gd name="connsiteY50" fmla="*/ 247248 h 918356"/>
              <a:gd name="connsiteX51" fmla="*/ 5426496 w 9517857"/>
              <a:gd name="connsiteY51" fmla="*/ 235142 h 918356"/>
              <a:gd name="connsiteX52" fmla="*/ 5497161 w 9517857"/>
              <a:gd name="connsiteY52" fmla="*/ 228808 h 918356"/>
              <a:gd name="connsiteX53" fmla="*/ 5826043 w 9517857"/>
              <a:gd name="connsiteY53" fmla="*/ 148073 h 918356"/>
              <a:gd name="connsiteX54" fmla="*/ 6007627 w 9517857"/>
              <a:gd name="connsiteY54" fmla="*/ 147126 h 918356"/>
              <a:gd name="connsiteX55" fmla="*/ 6080994 w 9517857"/>
              <a:gd name="connsiteY55" fmla="*/ 142938 h 918356"/>
              <a:gd name="connsiteX56" fmla="*/ 6194152 w 9517857"/>
              <a:gd name="connsiteY56" fmla="*/ 151772 h 918356"/>
              <a:gd name="connsiteX57" fmla="*/ 6281379 w 9517857"/>
              <a:gd name="connsiteY57" fmla="*/ 181626 h 918356"/>
              <a:gd name="connsiteX58" fmla="*/ 6489033 w 9517857"/>
              <a:gd name="connsiteY58" fmla="*/ 167648 h 918356"/>
              <a:gd name="connsiteX59" fmla="*/ 6544700 w 9517857"/>
              <a:gd name="connsiteY59" fmla="*/ 167161 h 918356"/>
              <a:gd name="connsiteX60" fmla="*/ 6648353 w 9517857"/>
              <a:gd name="connsiteY60" fmla="*/ 172250 h 918356"/>
              <a:gd name="connsiteX61" fmla="*/ 6736227 w 9517857"/>
              <a:gd name="connsiteY61" fmla="*/ 173216 h 918356"/>
              <a:gd name="connsiteX62" fmla="*/ 6977218 w 9517857"/>
              <a:gd name="connsiteY62" fmla="*/ 184289 h 918356"/>
              <a:gd name="connsiteX63" fmla="*/ 7065221 w 9517857"/>
              <a:gd name="connsiteY63" fmla="*/ 227531 h 918356"/>
              <a:gd name="connsiteX64" fmla="*/ 7358195 w 9517857"/>
              <a:gd name="connsiteY64" fmla="*/ 251740 h 918356"/>
              <a:gd name="connsiteX65" fmla="*/ 7565449 w 9517857"/>
              <a:gd name="connsiteY65" fmla="*/ 258950 h 918356"/>
              <a:gd name="connsiteX66" fmla="*/ 7599285 w 9517857"/>
              <a:gd name="connsiteY66" fmla="*/ 266021 h 918356"/>
              <a:gd name="connsiteX67" fmla="*/ 7644411 w 9517857"/>
              <a:gd name="connsiteY67" fmla="*/ 258986 h 918356"/>
              <a:gd name="connsiteX68" fmla="*/ 7825110 w 9517857"/>
              <a:gd name="connsiteY68" fmla="*/ 229109 h 918356"/>
              <a:gd name="connsiteX69" fmla="*/ 7965805 w 9517857"/>
              <a:gd name="connsiteY69" fmla="*/ 200355 h 918356"/>
              <a:gd name="connsiteX70" fmla="*/ 8147401 w 9517857"/>
              <a:gd name="connsiteY70" fmla="*/ 205617 h 918356"/>
              <a:gd name="connsiteX71" fmla="*/ 8256033 w 9517857"/>
              <a:gd name="connsiteY71" fmla="*/ 193713 h 918356"/>
              <a:gd name="connsiteX72" fmla="*/ 8410677 w 9517857"/>
              <a:gd name="connsiteY72" fmla="*/ 172167 h 918356"/>
              <a:gd name="connsiteX73" fmla="*/ 8614948 w 9517857"/>
              <a:gd name="connsiteY73" fmla="*/ 168247 h 918356"/>
              <a:gd name="connsiteX74" fmla="*/ 8715976 w 9517857"/>
              <a:gd name="connsiteY74" fmla="*/ 178374 h 918356"/>
              <a:gd name="connsiteX75" fmla="*/ 8778827 w 9517857"/>
              <a:gd name="connsiteY75" fmla="*/ 172936 h 918356"/>
              <a:gd name="connsiteX76" fmla="*/ 8855248 w 9517857"/>
              <a:gd name="connsiteY76" fmla="*/ 143149 h 918356"/>
              <a:gd name="connsiteX77" fmla="*/ 9010380 w 9517857"/>
              <a:gd name="connsiteY77" fmla="*/ 91891 h 918356"/>
              <a:gd name="connsiteX78" fmla="*/ 9110856 w 9517857"/>
              <a:gd name="connsiteY78" fmla="*/ 70997 h 918356"/>
              <a:gd name="connsiteX79" fmla="*/ 9268817 w 9517857"/>
              <a:gd name="connsiteY79" fmla="*/ 53082 h 918356"/>
              <a:gd name="connsiteX80" fmla="*/ 9316667 w 9517857"/>
              <a:gd name="connsiteY80" fmla="*/ 45047 h 918356"/>
              <a:gd name="connsiteX81" fmla="*/ 9428209 w 9517857"/>
              <a:gd name="connsiteY81" fmla="*/ 29923 h 918356"/>
              <a:gd name="connsiteX82" fmla="*/ 9488916 w 9517857"/>
              <a:gd name="connsiteY8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727306 w 9517857"/>
              <a:gd name="connsiteY26" fmla="*/ 550698 h 918356"/>
              <a:gd name="connsiteX27" fmla="*/ 3073635 w 9517857"/>
              <a:gd name="connsiteY27" fmla="*/ 491294 h 918356"/>
              <a:gd name="connsiteX28" fmla="*/ 3222071 w 9517857"/>
              <a:gd name="connsiteY28" fmla="*/ 470559 h 918356"/>
              <a:gd name="connsiteX29" fmla="*/ 3274069 w 9517857"/>
              <a:gd name="connsiteY29" fmla="*/ 451605 h 918356"/>
              <a:gd name="connsiteX30" fmla="*/ 3349632 w 9517857"/>
              <a:gd name="connsiteY30" fmla="*/ 432583 h 918356"/>
              <a:gd name="connsiteX31" fmla="*/ 3479593 w 9517857"/>
              <a:gd name="connsiteY31" fmla="*/ 390437 h 918356"/>
              <a:gd name="connsiteX32" fmla="*/ 3651428 w 9517857"/>
              <a:gd name="connsiteY32" fmla="*/ 361807 h 918356"/>
              <a:gd name="connsiteX33" fmla="*/ 3844133 w 9517857"/>
              <a:gd name="connsiteY33" fmla="*/ 360648 h 918356"/>
              <a:gd name="connsiteX34" fmla="*/ 3933803 w 9517857"/>
              <a:gd name="connsiteY34" fmla="*/ 357315 h 918356"/>
              <a:gd name="connsiteX35" fmla="*/ 4266740 w 9517857"/>
              <a:gd name="connsiteY35" fmla="*/ 361454 h 918356"/>
              <a:gd name="connsiteX36" fmla="*/ 4430770 w 9517857"/>
              <a:gd name="connsiteY36" fmla="*/ 342643 h 918356"/>
              <a:gd name="connsiteX37" fmla="*/ 4512664 w 9517857"/>
              <a:gd name="connsiteY37" fmla="*/ 319948 h 918356"/>
              <a:gd name="connsiteX38" fmla="*/ 4616423 w 9517857"/>
              <a:gd name="connsiteY38" fmla="*/ 290914 h 918356"/>
              <a:gd name="connsiteX39" fmla="*/ 4689163 w 9517857"/>
              <a:gd name="connsiteY39" fmla="*/ 272812 h 918356"/>
              <a:gd name="connsiteX40" fmla="*/ 4783273 w 9517857"/>
              <a:gd name="connsiteY40" fmla="*/ 248463 h 918356"/>
              <a:gd name="connsiteX41" fmla="*/ 4836507 w 9517857"/>
              <a:gd name="connsiteY41" fmla="*/ 256788 h 918356"/>
              <a:gd name="connsiteX42" fmla="*/ 4892569 w 9517857"/>
              <a:gd name="connsiteY42" fmla="*/ 249933 h 918356"/>
              <a:gd name="connsiteX43" fmla="*/ 4896611 w 9517857"/>
              <a:gd name="connsiteY43" fmla="*/ 240448 h 918356"/>
              <a:gd name="connsiteX44" fmla="*/ 4917286 w 9517857"/>
              <a:gd name="connsiteY44" fmla="*/ 243659 h 918356"/>
              <a:gd name="connsiteX45" fmla="*/ 4981173 w 9517857"/>
              <a:gd name="connsiteY45" fmla="*/ 247103 h 918356"/>
              <a:gd name="connsiteX46" fmla="*/ 5060397 w 9517857"/>
              <a:gd name="connsiteY46" fmla="*/ 263688 h 918356"/>
              <a:gd name="connsiteX47" fmla="*/ 5252996 w 9517857"/>
              <a:gd name="connsiteY47" fmla="*/ 270655 h 918356"/>
              <a:gd name="connsiteX48" fmla="*/ 5358056 w 9517857"/>
              <a:gd name="connsiteY48" fmla="*/ 247248 h 918356"/>
              <a:gd name="connsiteX49" fmla="*/ 5426496 w 9517857"/>
              <a:gd name="connsiteY49" fmla="*/ 235142 h 918356"/>
              <a:gd name="connsiteX50" fmla="*/ 5497161 w 9517857"/>
              <a:gd name="connsiteY50" fmla="*/ 228808 h 918356"/>
              <a:gd name="connsiteX51" fmla="*/ 5826043 w 9517857"/>
              <a:gd name="connsiteY51" fmla="*/ 148073 h 918356"/>
              <a:gd name="connsiteX52" fmla="*/ 6007627 w 9517857"/>
              <a:gd name="connsiteY52" fmla="*/ 147126 h 918356"/>
              <a:gd name="connsiteX53" fmla="*/ 6080994 w 9517857"/>
              <a:gd name="connsiteY53" fmla="*/ 142938 h 918356"/>
              <a:gd name="connsiteX54" fmla="*/ 6194152 w 9517857"/>
              <a:gd name="connsiteY54" fmla="*/ 151772 h 918356"/>
              <a:gd name="connsiteX55" fmla="*/ 6281379 w 9517857"/>
              <a:gd name="connsiteY55" fmla="*/ 181626 h 918356"/>
              <a:gd name="connsiteX56" fmla="*/ 6489033 w 9517857"/>
              <a:gd name="connsiteY56" fmla="*/ 167648 h 918356"/>
              <a:gd name="connsiteX57" fmla="*/ 6544700 w 9517857"/>
              <a:gd name="connsiteY57" fmla="*/ 167161 h 918356"/>
              <a:gd name="connsiteX58" fmla="*/ 6648353 w 9517857"/>
              <a:gd name="connsiteY58" fmla="*/ 172250 h 918356"/>
              <a:gd name="connsiteX59" fmla="*/ 6736227 w 9517857"/>
              <a:gd name="connsiteY59" fmla="*/ 173216 h 918356"/>
              <a:gd name="connsiteX60" fmla="*/ 6977218 w 9517857"/>
              <a:gd name="connsiteY60" fmla="*/ 184289 h 918356"/>
              <a:gd name="connsiteX61" fmla="*/ 7065221 w 9517857"/>
              <a:gd name="connsiteY61" fmla="*/ 227531 h 918356"/>
              <a:gd name="connsiteX62" fmla="*/ 7358195 w 9517857"/>
              <a:gd name="connsiteY62" fmla="*/ 251740 h 918356"/>
              <a:gd name="connsiteX63" fmla="*/ 7565449 w 9517857"/>
              <a:gd name="connsiteY63" fmla="*/ 258950 h 918356"/>
              <a:gd name="connsiteX64" fmla="*/ 7599285 w 9517857"/>
              <a:gd name="connsiteY64" fmla="*/ 266021 h 918356"/>
              <a:gd name="connsiteX65" fmla="*/ 7644411 w 9517857"/>
              <a:gd name="connsiteY65" fmla="*/ 258986 h 918356"/>
              <a:gd name="connsiteX66" fmla="*/ 7825110 w 9517857"/>
              <a:gd name="connsiteY66" fmla="*/ 229109 h 918356"/>
              <a:gd name="connsiteX67" fmla="*/ 7965805 w 9517857"/>
              <a:gd name="connsiteY67" fmla="*/ 200355 h 918356"/>
              <a:gd name="connsiteX68" fmla="*/ 8147401 w 9517857"/>
              <a:gd name="connsiteY68" fmla="*/ 205617 h 918356"/>
              <a:gd name="connsiteX69" fmla="*/ 8256033 w 9517857"/>
              <a:gd name="connsiteY69" fmla="*/ 193713 h 918356"/>
              <a:gd name="connsiteX70" fmla="*/ 8410677 w 9517857"/>
              <a:gd name="connsiteY70" fmla="*/ 172167 h 918356"/>
              <a:gd name="connsiteX71" fmla="*/ 8614948 w 9517857"/>
              <a:gd name="connsiteY71" fmla="*/ 168247 h 918356"/>
              <a:gd name="connsiteX72" fmla="*/ 8715976 w 9517857"/>
              <a:gd name="connsiteY72" fmla="*/ 178374 h 918356"/>
              <a:gd name="connsiteX73" fmla="*/ 8778827 w 9517857"/>
              <a:gd name="connsiteY73" fmla="*/ 172936 h 918356"/>
              <a:gd name="connsiteX74" fmla="*/ 8855248 w 9517857"/>
              <a:gd name="connsiteY74" fmla="*/ 143149 h 918356"/>
              <a:gd name="connsiteX75" fmla="*/ 9010380 w 9517857"/>
              <a:gd name="connsiteY75" fmla="*/ 91891 h 918356"/>
              <a:gd name="connsiteX76" fmla="*/ 9110856 w 9517857"/>
              <a:gd name="connsiteY76" fmla="*/ 70997 h 918356"/>
              <a:gd name="connsiteX77" fmla="*/ 9268817 w 9517857"/>
              <a:gd name="connsiteY77" fmla="*/ 53082 h 918356"/>
              <a:gd name="connsiteX78" fmla="*/ 9316667 w 9517857"/>
              <a:gd name="connsiteY78" fmla="*/ 45047 h 918356"/>
              <a:gd name="connsiteX79" fmla="*/ 9428209 w 9517857"/>
              <a:gd name="connsiteY79" fmla="*/ 29923 h 918356"/>
              <a:gd name="connsiteX80" fmla="*/ 9488916 w 9517857"/>
              <a:gd name="connsiteY8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080994 w 9517857"/>
              <a:gd name="connsiteY52" fmla="*/ 142938 h 918356"/>
              <a:gd name="connsiteX53" fmla="*/ 6194152 w 9517857"/>
              <a:gd name="connsiteY53" fmla="*/ 151772 h 918356"/>
              <a:gd name="connsiteX54" fmla="*/ 6281379 w 9517857"/>
              <a:gd name="connsiteY54" fmla="*/ 181626 h 918356"/>
              <a:gd name="connsiteX55" fmla="*/ 6489033 w 9517857"/>
              <a:gd name="connsiteY55" fmla="*/ 167648 h 918356"/>
              <a:gd name="connsiteX56" fmla="*/ 6544700 w 9517857"/>
              <a:gd name="connsiteY56" fmla="*/ 167161 h 918356"/>
              <a:gd name="connsiteX57" fmla="*/ 6648353 w 9517857"/>
              <a:gd name="connsiteY57" fmla="*/ 172250 h 918356"/>
              <a:gd name="connsiteX58" fmla="*/ 6736227 w 9517857"/>
              <a:gd name="connsiteY58" fmla="*/ 173216 h 918356"/>
              <a:gd name="connsiteX59" fmla="*/ 6977218 w 9517857"/>
              <a:gd name="connsiteY59" fmla="*/ 184289 h 918356"/>
              <a:gd name="connsiteX60" fmla="*/ 7065221 w 9517857"/>
              <a:gd name="connsiteY60" fmla="*/ 227531 h 918356"/>
              <a:gd name="connsiteX61" fmla="*/ 7358195 w 9517857"/>
              <a:gd name="connsiteY61" fmla="*/ 251740 h 918356"/>
              <a:gd name="connsiteX62" fmla="*/ 7565449 w 9517857"/>
              <a:gd name="connsiteY62" fmla="*/ 258950 h 918356"/>
              <a:gd name="connsiteX63" fmla="*/ 7599285 w 9517857"/>
              <a:gd name="connsiteY63" fmla="*/ 266021 h 918356"/>
              <a:gd name="connsiteX64" fmla="*/ 7644411 w 9517857"/>
              <a:gd name="connsiteY64" fmla="*/ 258986 h 918356"/>
              <a:gd name="connsiteX65" fmla="*/ 7825110 w 9517857"/>
              <a:gd name="connsiteY65" fmla="*/ 229109 h 918356"/>
              <a:gd name="connsiteX66" fmla="*/ 7965805 w 9517857"/>
              <a:gd name="connsiteY66" fmla="*/ 200355 h 918356"/>
              <a:gd name="connsiteX67" fmla="*/ 8147401 w 9517857"/>
              <a:gd name="connsiteY67" fmla="*/ 205617 h 918356"/>
              <a:gd name="connsiteX68" fmla="*/ 8256033 w 9517857"/>
              <a:gd name="connsiteY68" fmla="*/ 193713 h 918356"/>
              <a:gd name="connsiteX69" fmla="*/ 8410677 w 9517857"/>
              <a:gd name="connsiteY69" fmla="*/ 172167 h 918356"/>
              <a:gd name="connsiteX70" fmla="*/ 8614948 w 9517857"/>
              <a:gd name="connsiteY70" fmla="*/ 168247 h 918356"/>
              <a:gd name="connsiteX71" fmla="*/ 8715976 w 9517857"/>
              <a:gd name="connsiteY71" fmla="*/ 178374 h 918356"/>
              <a:gd name="connsiteX72" fmla="*/ 8778827 w 9517857"/>
              <a:gd name="connsiteY72" fmla="*/ 172936 h 918356"/>
              <a:gd name="connsiteX73" fmla="*/ 8855248 w 9517857"/>
              <a:gd name="connsiteY73" fmla="*/ 143149 h 918356"/>
              <a:gd name="connsiteX74" fmla="*/ 9010380 w 9517857"/>
              <a:gd name="connsiteY74" fmla="*/ 91891 h 918356"/>
              <a:gd name="connsiteX75" fmla="*/ 9110856 w 9517857"/>
              <a:gd name="connsiteY75" fmla="*/ 70997 h 918356"/>
              <a:gd name="connsiteX76" fmla="*/ 9268817 w 9517857"/>
              <a:gd name="connsiteY76" fmla="*/ 53082 h 918356"/>
              <a:gd name="connsiteX77" fmla="*/ 9316667 w 9517857"/>
              <a:gd name="connsiteY77" fmla="*/ 45047 h 918356"/>
              <a:gd name="connsiteX78" fmla="*/ 9428209 w 9517857"/>
              <a:gd name="connsiteY78" fmla="*/ 29923 h 918356"/>
              <a:gd name="connsiteX79" fmla="*/ 9488916 w 9517857"/>
              <a:gd name="connsiteY7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410677 w 9517857"/>
              <a:gd name="connsiteY68" fmla="*/ 172167 h 918356"/>
              <a:gd name="connsiteX69" fmla="*/ 8614948 w 9517857"/>
              <a:gd name="connsiteY69" fmla="*/ 168247 h 918356"/>
              <a:gd name="connsiteX70" fmla="*/ 8715976 w 9517857"/>
              <a:gd name="connsiteY70" fmla="*/ 178374 h 918356"/>
              <a:gd name="connsiteX71" fmla="*/ 8778827 w 9517857"/>
              <a:gd name="connsiteY71" fmla="*/ 172936 h 918356"/>
              <a:gd name="connsiteX72" fmla="*/ 8855248 w 9517857"/>
              <a:gd name="connsiteY72" fmla="*/ 143149 h 918356"/>
              <a:gd name="connsiteX73" fmla="*/ 9010380 w 9517857"/>
              <a:gd name="connsiteY73" fmla="*/ 91891 h 918356"/>
              <a:gd name="connsiteX74" fmla="*/ 9110856 w 9517857"/>
              <a:gd name="connsiteY74" fmla="*/ 70997 h 918356"/>
              <a:gd name="connsiteX75" fmla="*/ 9268817 w 9517857"/>
              <a:gd name="connsiteY75" fmla="*/ 53082 h 918356"/>
              <a:gd name="connsiteX76" fmla="*/ 9316667 w 9517857"/>
              <a:gd name="connsiteY76" fmla="*/ 45047 h 918356"/>
              <a:gd name="connsiteX77" fmla="*/ 9428209 w 9517857"/>
              <a:gd name="connsiteY77" fmla="*/ 29923 h 918356"/>
              <a:gd name="connsiteX78" fmla="*/ 9488916 w 9517857"/>
              <a:gd name="connsiteY7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896611 w 9517857"/>
              <a:gd name="connsiteY40" fmla="*/ 240448 h 918356"/>
              <a:gd name="connsiteX41" fmla="*/ 4917286 w 9517857"/>
              <a:gd name="connsiteY41" fmla="*/ 243659 h 918356"/>
              <a:gd name="connsiteX42" fmla="*/ 4981173 w 9517857"/>
              <a:gd name="connsiteY42" fmla="*/ 247103 h 918356"/>
              <a:gd name="connsiteX43" fmla="*/ 5060397 w 9517857"/>
              <a:gd name="connsiteY43" fmla="*/ 263688 h 918356"/>
              <a:gd name="connsiteX44" fmla="*/ 5252996 w 9517857"/>
              <a:gd name="connsiteY44" fmla="*/ 270655 h 918356"/>
              <a:gd name="connsiteX45" fmla="*/ 5358056 w 9517857"/>
              <a:gd name="connsiteY45" fmla="*/ 247248 h 918356"/>
              <a:gd name="connsiteX46" fmla="*/ 5426496 w 9517857"/>
              <a:gd name="connsiteY46" fmla="*/ 235142 h 918356"/>
              <a:gd name="connsiteX47" fmla="*/ 5497161 w 9517857"/>
              <a:gd name="connsiteY47" fmla="*/ 228808 h 918356"/>
              <a:gd name="connsiteX48" fmla="*/ 5826043 w 9517857"/>
              <a:gd name="connsiteY48" fmla="*/ 148073 h 918356"/>
              <a:gd name="connsiteX49" fmla="*/ 6007627 w 9517857"/>
              <a:gd name="connsiteY49" fmla="*/ 147126 h 918356"/>
              <a:gd name="connsiteX50" fmla="*/ 6194152 w 9517857"/>
              <a:gd name="connsiteY50" fmla="*/ 151772 h 918356"/>
              <a:gd name="connsiteX51" fmla="*/ 6281379 w 9517857"/>
              <a:gd name="connsiteY51" fmla="*/ 181626 h 918356"/>
              <a:gd name="connsiteX52" fmla="*/ 6489033 w 9517857"/>
              <a:gd name="connsiteY52" fmla="*/ 167648 h 918356"/>
              <a:gd name="connsiteX53" fmla="*/ 6544700 w 9517857"/>
              <a:gd name="connsiteY53" fmla="*/ 167161 h 918356"/>
              <a:gd name="connsiteX54" fmla="*/ 6648353 w 9517857"/>
              <a:gd name="connsiteY54" fmla="*/ 172250 h 918356"/>
              <a:gd name="connsiteX55" fmla="*/ 6736227 w 9517857"/>
              <a:gd name="connsiteY55" fmla="*/ 173216 h 918356"/>
              <a:gd name="connsiteX56" fmla="*/ 6977218 w 9517857"/>
              <a:gd name="connsiteY56" fmla="*/ 184289 h 918356"/>
              <a:gd name="connsiteX57" fmla="*/ 7065221 w 9517857"/>
              <a:gd name="connsiteY57" fmla="*/ 227531 h 918356"/>
              <a:gd name="connsiteX58" fmla="*/ 7358195 w 9517857"/>
              <a:gd name="connsiteY58" fmla="*/ 251740 h 918356"/>
              <a:gd name="connsiteX59" fmla="*/ 7565449 w 9517857"/>
              <a:gd name="connsiteY59" fmla="*/ 258950 h 918356"/>
              <a:gd name="connsiteX60" fmla="*/ 7599285 w 9517857"/>
              <a:gd name="connsiteY60" fmla="*/ 266021 h 918356"/>
              <a:gd name="connsiteX61" fmla="*/ 7644411 w 9517857"/>
              <a:gd name="connsiteY61" fmla="*/ 258986 h 918356"/>
              <a:gd name="connsiteX62" fmla="*/ 7965805 w 9517857"/>
              <a:gd name="connsiteY62" fmla="*/ 200355 h 918356"/>
              <a:gd name="connsiteX63" fmla="*/ 8147401 w 9517857"/>
              <a:gd name="connsiteY63" fmla="*/ 205617 h 918356"/>
              <a:gd name="connsiteX64" fmla="*/ 8256033 w 9517857"/>
              <a:gd name="connsiteY64" fmla="*/ 193713 h 918356"/>
              <a:gd name="connsiteX65" fmla="*/ 8614948 w 9517857"/>
              <a:gd name="connsiteY65" fmla="*/ 168247 h 918356"/>
              <a:gd name="connsiteX66" fmla="*/ 8715976 w 9517857"/>
              <a:gd name="connsiteY66" fmla="*/ 178374 h 918356"/>
              <a:gd name="connsiteX67" fmla="*/ 8778827 w 9517857"/>
              <a:gd name="connsiteY67" fmla="*/ 172936 h 918356"/>
              <a:gd name="connsiteX68" fmla="*/ 8855248 w 9517857"/>
              <a:gd name="connsiteY68" fmla="*/ 143149 h 918356"/>
              <a:gd name="connsiteX69" fmla="*/ 9010380 w 9517857"/>
              <a:gd name="connsiteY69" fmla="*/ 91891 h 918356"/>
              <a:gd name="connsiteX70" fmla="*/ 9110856 w 9517857"/>
              <a:gd name="connsiteY70" fmla="*/ 70997 h 918356"/>
              <a:gd name="connsiteX71" fmla="*/ 9268817 w 9517857"/>
              <a:gd name="connsiteY71" fmla="*/ 53082 h 918356"/>
              <a:gd name="connsiteX72" fmla="*/ 9316667 w 9517857"/>
              <a:gd name="connsiteY72" fmla="*/ 45047 h 918356"/>
              <a:gd name="connsiteX73" fmla="*/ 9428209 w 9517857"/>
              <a:gd name="connsiteY73" fmla="*/ 29923 h 918356"/>
              <a:gd name="connsiteX74" fmla="*/ 9488916 w 9517857"/>
              <a:gd name="connsiteY7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917286 w 9517857"/>
              <a:gd name="connsiteY40" fmla="*/ 243659 h 918356"/>
              <a:gd name="connsiteX41" fmla="*/ 4981173 w 9517857"/>
              <a:gd name="connsiteY41" fmla="*/ 247103 h 918356"/>
              <a:gd name="connsiteX42" fmla="*/ 5060397 w 9517857"/>
              <a:gd name="connsiteY42" fmla="*/ 263688 h 918356"/>
              <a:gd name="connsiteX43" fmla="*/ 5252996 w 9517857"/>
              <a:gd name="connsiteY43" fmla="*/ 270655 h 918356"/>
              <a:gd name="connsiteX44" fmla="*/ 5358056 w 9517857"/>
              <a:gd name="connsiteY44" fmla="*/ 247248 h 918356"/>
              <a:gd name="connsiteX45" fmla="*/ 5426496 w 9517857"/>
              <a:gd name="connsiteY45" fmla="*/ 235142 h 918356"/>
              <a:gd name="connsiteX46" fmla="*/ 5497161 w 9517857"/>
              <a:gd name="connsiteY46" fmla="*/ 228808 h 918356"/>
              <a:gd name="connsiteX47" fmla="*/ 5826043 w 9517857"/>
              <a:gd name="connsiteY47" fmla="*/ 148073 h 918356"/>
              <a:gd name="connsiteX48" fmla="*/ 6007627 w 9517857"/>
              <a:gd name="connsiteY48" fmla="*/ 147126 h 918356"/>
              <a:gd name="connsiteX49" fmla="*/ 6194152 w 9517857"/>
              <a:gd name="connsiteY49" fmla="*/ 151772 h 918356"/>
              <a:gd name="connsiteX50" fmla="*/ 6281379 w 9517857"/>
              <a:gd name="connsiteY50" fmla="*/ 181626 h 918356"/>
              <a:gd name="connsiteX51" fmla="*/ 6489033 w 9517857"/>
              <a:gd name="connsiteY51" fmla="*/ 167648 h 918356"/>
              <a:gd name="connsiteX52" fmla="*/ 6544700 w 9517857"/>
              <a:gd name="connsiteY52" fmla="*/ 167161 h 918356"/>
              <a:gd name="connsiteX53" fmla="*/ 6648353 w 9517857"/>
              <a:gd name="connsiteY53" fmla="*/ 172250 h 918356"/>
              <a:gd name="connsiteX54" fmla="*/ 6736227 w 9517857"/>
              <a:gd name="connsiteY54" fmla="*/ 173216 h 918356"/>
              <a:gd name="connsiteX55" fmla="*/ 6977218 w 9517857"/>
              <a:gd name="connsiteY55" fmla="*/ 184289 h 918356"/>
              <a:gd name="connsiteX56" fmla="*/ 7065221 w 9517857"/>
              <a:gd name="connsiteY56" fmla="*/ 227531 h 918356"/>
              <a:gd name="connsiteX57" fmla="*/ 7358195 w 9517857"/>
              <a:gd name="connsiteY57" fmla="*/ 251740 h 918356"/>
              <a:gd name="connsiteX58" fmla="*/ 7565449 w 9517857"/>
              <a:gd name="connsiteY58" fmla="*/ 258950 h 918356"/>
              <a:gd name="connsiteX59" fmla="*/ 7599285 w 9517857"/>
              <a:gd name="connsiteY59" fmla="*/ 266021 h 918356"/>
              <a:gd name="connsiteX60" fmla="*/ 7644411 w 9517857"/>
              <a:gd name="connsiteY60" fmla="*/ 258986 h 918356"/>
              <a:gd name="connsiteX61" fmla="*/ 7965805 w 9517857"/>
              <a:gd name="connsiteY61" fmla="*/ 200355 h 918356"/>
              <a:gd name="connsiteX62" fmla="*/ 8147401 w 9517857"/>
              <a:gd name="connsiteY62" fmla="*/ 205617 h 918356"/>
              <a:gd name="connsiteX63" fmla="*/ 8256033 w 9517857"/>
              <a:gd name="connsiteY63" fmla="*/ 193713 h 918356"/>
              <a:gd name="connsiteX64" fmla="*/ 8614948 w 9517857"/>
              <a:gd name="connsiteY64" fmla="*/ 168247 h 918356"/>
              <a:gd name="connsiteX65" fmla="*/ 8715976 w 9517857"/>
              <a:gd name="connsiteY65" fmla="*/ 178374 h 918356"/>
              <a:gd name="connsiteX66" fmla="*/ 8778827 w 9517857"/>
              <a:gd name="connsiteY66" fmla="*/ 172936 h 918356"/>
              <a:gd name="connsiteX67" fmla="*/ 8855248 w 9517857"/>
              <a:gd name="connsiteY67" fmla="*/ 143149 h 918356"/>
              <a:gd name="connsiteX68" fmla="*/ 9010380 w 9517857"/>
              <a:gd name="connsiteY68" fmla="*/ 91891 h 918356"/>
              <a:gd name="connsiteX69" fmla="*/ 9110856 w 9517857"/>
              <a:gd name="connsiteY69" fmla="*/ 70997 h 918356"/>
              <a:gd name="connsiteX70" fmla="*/ 9268817 w 9517857"/>
              <a:gd name="connsiteY70" fmla="*/ 53082 h 918356"/>
              <a:gd name="connsiteX71" fmla="*/ 9316667 w 9517857"/>
              <a:gd name="connsiteY71" fmla="*/ 45047 h 918356"/>
              <a:gd name="connsiteX72" fmla="*/ 9428209 w 9517857"/>
              <a:gd name="connsiteY72" fmla="*/ 29923 h 918356"/>
              <a:gd name="connsiteX73" fmla="*/ 9488916 w 9517857"/>
              <a:gd name="connsiteY7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17286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08371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349632 w 9517857"/>
              <a:gd name="connsiteY28" fmla="*/ 432583 h 918356"/>
              <a:gd name="connsiteX29" fmla="*/ 3479593 w 9517857"/>
              <a:gd name="connsiteY29" fmla="*/ 390437 h 918356"/>
              <a:gd name="connsiteX30" fmla="*/ 3651428 w 9517857"/>
              <a:gd name="connsiteY30" fmla="*/ 361807 h 918356"/>
              <a:gd name="connsiteX31" fmla="*/ 3844133 w 9517857"/>
              <a:gd name="connsiteY31" fmla="*/ 360648 h 918356"/>
              <a:gd name="connsiteX32" fmla="*/ 3933803 w 9517857"/>
              <a:gd name="connsiteY32" fmla="*/ 357315 h 918356"/>
              <a:gd name="connsiteX33" fmla="*/ 4266740 w 9517857"/>
              <a:gd name="connsiteY33" fmla="*/ 361454 h 918356"/>
              <a:gd name="connsiteX34" fmla="*/ 4512664 w 9517857"/>
              <a:gd name="connsiteY34" fmla="*/ 319948 h 918356"/>
              <a:gd name="connsiteX35" fmla="*/ 4616423 w 9517857"/>
              <a:gd name="connsiteY35" fmla="*/ 290914 h 918356"/>
              <a:gd name="connsiteX36" fmla="*/ 4689163 w 9517857"/>
              <a:gd name="connsiteY36" fmla="*/ 272812 h 918356"/>
              <a:gd name="connsiteX37" fmla="*/ 4783273 w 9517857"/>
              <a:gd name="connsiteY37" fmla="*/ 248463 h 918356"/>
              <a:gd name="connsiteX38" fmla="*/ 4908371 w 9517857"/>
              <a:gd name="connsiteY38" fmla="*/ 243659 h 918356"/>
              <a:gd name="connsiteX39" fmla="*/ 4981173 w 9517857"/>
              <a:gd name="connsiteY39" fmla="*/ 247103 h 918356"/>
              <a:gd name="connsiteX40" fmla="*/ 5060397 w 9517857"/>
              <a:gd name="connsiteY40" fmla="*/ 263688 h 918356"/>
              <a:gd name="connsiteX41" fmla="*/ 5252996 w 9517857"/>
              <a:gd name="connsiteY41" fmla="*/ 270655 h 918356"/>
              <a:gd name="connsiteX42" fmla="*/ 5358056 w 9517857"/>
              <a:gd name="connsiteY42" fmla="*/ 247248 h 918356"/>
              <a:gd name="connsiteX43" fmla="*/ 5426496 w 9517857"/>
              <a:gd name="connsiteY43" fmla="*/ 235142 h 918356"/>
              <a:gd name="connsiteX44" fmla="*/ 5497161 w 9517857"/>
              <a:gd name="connsiteY44" fmla="*/ 228808 h 918356"/>
              <a:gd name="connsiteX45" fmla="*/ 5826043 w 9517857"/>
              <a:gd name="connsiteY45" fmla="*/ 148073 h 918356"/>
              <a:gd name="connsiteX46" fmla="*/ 6007627 w 9517857"/>
              <a:gd name="connsiteY46" fmla="*/ 147126 h 918356"/>
              <a:gd name="connsiteX47" fmla="*/ 6194152 w 9517857"/>
              <a:gd name="connsiteY47" fmla="*/ 151772 h 918356"/>
              <a:gd name="connsiteX48" fmla="*/ 6281379 w 9517857"/>
              <a:gd name="connsiteY48" fmla="*/ 181626 h 918356"/>
              <a:gd name="connsiteX49" fmla="*/ 6489033 w 9517857"/>
              <a:gd name="connsiteY49" fmla="*/ 167648 h 918356"/>
              <a:gd name="connsiteX50" fmla="*/ 6544700 w 9517857"/>
              <a:gd name="connsiteY50" fmla="*/ 167161 h 918356"/>
              <a:gd name="connsiteX51" fmla="*/ 6648353 w 9517857"/>
              <a:gd name="connsiteY51" fmla="*/ 172250 h 918356"/>
              <a:gd name="connsiteX52" fmla="*/ 6736227 w 9517857"/>
              <a:gd name="connsiteY52" fmla="*/ 173216 h 918356"/>
              <a:gd name="connsiteX53" fmla="*/ 6977218 w 9517857"/>
              <a:gd name="connsiteY53" fmla="*/ 184289 h 918356"/>
              <a:gd name="connsiteX54" fmla="*/ 7065221 w 9517857"/>
              <a:gd name="connsiteY54" fmla="*/ 227531 h 918356"/>
              <a:gd name="connsiteX55" fmla="*/ 7358195 w 9517857"/>
              <a:gd name="connsiteY55" fmla="*/ 251740 h 918356"/>
              <a:gd name="connsiteX56" fmla="*/ 7565449 w 9517857"/>
              <a:gd name="connsiteY56" fmla="*/ 258950 h 918356"/>
              <a:gd name="connsiteX57" fmla="*/ 7599285 w 9517857"/>
              <a:gd name="connsiteY57" fmla="*/ 266021 h 918356"/>
              <a:gd name="connsiteX58" fmla="*/ 7644411 w 9517857"/>
              <a:gd name="connsiteY58" fmla="*/ 258986 h 918356"/>
              <a:gd name="connsiteX59" fmla="*/ 7965805 w 9517857"/>
              <a:gd name="connsiteY59" fmla="*/ 200355 h 918356"/>
              <a:gd name="connsiteX60" fmla="*/ 8147401 w 9517857"/>
              <a:gd name="connsiteY60" fmla="*/ 205617 h 918356"/>
              <a:gd name="connsiteX61" fmla="*/ 8256033 w 9517857"/>
              <a:gd name="connsiteY61" fmla="*/ 193713 h 918356"/>
              <a:gd name="connsiteX62" fmla="*/ 8614948 w 9517857"/>
              <a:gd name="connsiteY62" fmla="*/ 168247 h 918356"/>
              <a:gd name="connsiteX63" fmla="*/ 8715976 w 9517857"/>
              <a:gd name="connsiteY63" fmla="*/ 178374 h 918356"/>
              <a:gd name="connsiteX64" fmla="*/ 8778827 w 9517857"/>
              <a:gd name="connsiteY64" fmla="*/ 172936 h 918356"/>
              <a:gd name="connsiteX65" fmla="*/ 8855248 w 9517857"/>
              <a:gd name="connsiteY65" fmla="*/ 143149 h 918356"/>
              <a:gd name="connsiteX66" fmla="*/ 9010380 w 9517857"/>
              <a:gd name="connsiteY66" fmla="*/ 91891 h 918356"/>
              <a:gd name="connsiteX67" fmla="*/ 9110856 w 9517857"/>
              <a:gd name="connsiteY67" fmla="*/ 70997 h 918356"/>
              <a:gd name="connsiteX68" fmla="*/ 9268817 w 9517857"/>
              <a:gd name="connsiteY68" fmla="*/ 53082 h 918356"/>
              <a:gd name="connsiteX69" fmla="*/ 9316667 w 9517857"/>
              <a:gd name="connsiteY69" fmla="*/ 45047 h 918356"/>
              <a:gd name="connsiteX70" fmla="*/ 9428209 w 9517857"/>
              <a:gd name="connsiteY70" fmla="*/ 29923 h 918356"/>
              <a:gd name="connsiteX71" fmla="*/ 9488916 w 9517857"/>
              <a:gd name="connsiteY7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5060397 w 9517857"/>
              <a:gd name="connsiteY35" fmla="*/ 263688 h 918356"/>
              <a:gd name="connsiteX36" fmla="*/ 5252996 w 9517857"/>
              <a:gd name="connsiteY36" fmla="*/ 270655 h 918356"/>
              <a:gd name="connsiteX37" fmla="*/ 5358056 w 9517857"/>
              <a:gd name="connsiteY37" fmla="*/ 247248 h 918356"/>
              <a:gd name="connsiteX38" fmla="*/ 5426496 w 9517857"/>
              <a:gd name="connsiteY38" fmla="*/ 235142 h 918356"/>
              <a:gd name="connsiteX39" fmla="*/ 5497161 w 9517857"/>
              <a:gd name="connsiteY39" fmla="*/ 228808 h 918356"/>
              <a:gd name="connsiteX40" fmla="*/ 5826043 w 9517857"/>
              <a:gd name="connsiteY40" fmla="*/ 148073 h 918356"/>
              <a:gd name="connsiteX41" fmla="*/ 6007627 w 9517857"/>
              <a:gd name="connsiteY41" fmla="*/ 147126 h 918356"/>
              <a:gd name="connsiteX42" fmla="*/ 6194152 w 9517857"/>
              <a:gd name="connsiteY42" fmla="*/ 151772 h 918356"/>
              <a:gd name="connsiteX43" fmla="*/ 6281379 w 9517857"/>
              <a:gd name="connsiteY43" fmla="*/ 181626 h 918356"/>
              <a:gd name="connsiteX44" fmla="*/ 6489033 w 9517857"/>
              <a:gd name="connsiteY44" fmla="*/ 167648 h 918356"/>
              <a:gd name="connsiteX45" fmla="*/ 6544700 w 9517857"/>
              <a:gd name="connsiteY45" fmla="*/ 167161 h 918356"/>
              <a:gd name="connsiteX46" fmla="*/ 6648353 w 9517857"/>
              <a:gd name="connsiteY46" fmla="*/ 172250 h 918356"/>
              <a:gd name="connsiteX47" fmla="*/ 6736227 w 9517857"/>
              <a:gd name="connsiteY47" fmla="*/ 173216 h 918356"/>
              <a:gd name="connsiteX48" fmla="*/ 6977218 w 9517857"/>
              <a:gd name="connsiteY48" fmla="*/ 184289 h 918356"/>
              <a:gd name="connsiteX49" fmla="*/ 7065221 w 9517857"/>
              <a:gd name="connsiteY49" fmla="*/ 227531 h 918356"/>
              <a:gd name="connsiteX50" fmla="*/ 7358195 w 9517857"/>
              <a:gd name="connsiteY50" fmla="*/ 251740 h 918356"/>
              <a:gd name="connsiteX51" fmla="*/ 7565449 w 9517857"/>
              <a:gd name="connsiteY51" fmla="*/ 258950 h 918356"/>
              <a:gd name="connsiteX52" fmla="*/ 7599285 w 9517857"/>
              <a:gd name="connsiteY52" fmla="*/ 266021 h 918356"/>
              <a:gd name="connsiteX53" fmla="*/ 7644411 w 9517857"/>
              <a:gd name="connsiteY53" fmla="*/ 258986 h 918356"/>
              <a:gd name="connsiteX54" fmla="*/ 7965805 w 9517857"/>
              <a:gd name="connsiteY54" fmla="*/ 200355 h 918356"/>
              <a:gd name="connsiteX55" fmla="*/ 8147401 w 9517857"/>
              <a:gd name="connsiteY55" fmla="*/ 205617 h 918356"/>
              <a:gd name="connsiteX56" fmla="*/ 8256033 w 9517857"/>
              <a:gd name="connsiteY56" fmla="*/ 193713 h 918356"/>
              <a:gd name="connsiteX57" fmla="*/ 8614948 w 9517857"/>
              <a:gd name="connsiteY57" fmla="*/ 168247 h 918356"/>
              <a:gd name="connsiteX58" fmla="*/ 8715976 w 9517857"/>
              <a:gd name="connsiteY58" fmla="*/ 178374 h 918356"/>
              <a:gd name="connsiteX59" fmla="*/ 8778827 w 9517857"/>
              <a:gd name="connsiteY59" fmla="*/ 172936 h 918356"/>
              <a:gd name="connsiteX60" fmla="*/ 8855248 w 9517857"/>
              <a:gd name="connsiteY60" fmla="*/ 143149 h 918356"/>
              <a:gd name="connsiteX61" fmla="*/ 9010380 w 9517857"/>
              <a:gd name="connsiteY61" fmla="*/ 91891 h 918356"/>
              <a:gd name="connsiteX62" fmla="*/ 9110856 w 9517857"/>
              <a:gd name="connsiteY62" fmla="*/ 70997 h 918356"/>
              <a:gd name="connsiteX63" fmla="*/ 9268817 w 9517857"/>
              <a:gd name="connsiteY63" fmla="*/ 53082 h 918356"/>
              <a:gd name="connsiteX64" fmla="*/ 9316667 w 9517857"/>
              <a:gd name="connsiteY64" fmla="*/ 45047 h 918356"/>
              <a:gd name="connsiteX65" fmla="*/ 9428209 w 9517857"/>
              <a:gd name="connsiteY65" fmla="*/ 29923 h 918356"/>
              <a:gd name="connsiteX66" fmla="*/ 9488916 w 9517857"/>
              <a:gd name="connsiteY6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65449 w 9517857"/>
              <a:gd name="connsiteY50" fmla="*/ 258950 h 918356"/>
              <a:gd name="connsiteX51" fmla="*/ 7599285 w 9517857"/>
              <a:gd name="connsiteY51" fmla="*/ 266021 h 918356"/>
              <a:gd name="connsiteX52" fmla="*/ 7644411 w 9517857"/>
              <a:gd name="connsiteY52" fmla="*/ 258986 h 918356"/>
              <a:gd name="connsiteX53" fmla="*/ 7965805 w 9517857"/>
              <a:gd name="connsiteY53" fmla="*/ 200355 h 918356"/>
              <a:gd name="connsiteX54" fmla="*/ 8147401 w 9517857"/>
              <a:gd name="connsiteY54" fmla="*/ 205617 h 918356"/>
              <a:gd name="connsiteX55" fmla="*/ 8256033 w 9517857"/>
              <a:gd name="connsiteY55" fmla="*/ 193713 h 918356"/>
              <a:gd name="connsiteX56" fmla="*/ 8614948 w 9517857"/>
              <a:gd name="connsiteY56" fmla="*/ 168247 h 918356"/>
              <a:gd name="connsiteX57" fmla="*/ 8715976 w 9517857"/>
              <a:gd name="connsiteY57" fmla="*/ 178374 h 918356"/>
              <a:gd name="connsiteX58" fmla="*/ 8778827 w 9517857"/>
              <a:gd name="connsiteY58" fmla="*/ 172936 h 918356"/>
              <a:gd name="connsiteX59" fmla="*/ 8855248 w 9517857"/>
              <a:gd name="connsiteY59" fmla="*/ 143149 h 918356"/>
              <a:gd name="connsiteX60" fmla="*/ 9010380 w 9517857"/>
              <a:gd name="connsiteY60" fmla="*/ 91891 h 918356"/>
              <a:gd name="connsiteX61" fmla="*/ 9110856 w 9517857"/>
              <a:gd name="connsiteY61" fmla="*/ 70997 h 918356"/>
              <a:gd name="connsiteX62" fmla="*/ 9268817 w 9517857"/>
              <a:gd name="connsiteY62" fmla="*/ 53082 h 918356"/>
              <a:gd name="connsiteX63" fmla="*/ 9316667 w 9517857"/>
              <a:gd name="connsiteY63" fmla="*/ 45047 h 918356"/>
              <a:gd name="connsiteX64" fmla="*/ 9428209 w 9517857"/>
              <a:gd name="connsiteY64" fmla="*/ 29923 h 918356"/>
              <a:gd name="connsiteX65" fmla="*/ 9488916 w 9517857"/>
              <a:gd name="connsiteY6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33497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517857" h="918356">
                <a:moveTo>
                  <a:pt x="9488916" y="0"/>
                </a:moveTo>
                <a:cubicBezTo>
                  <a:pt x="9488916" y="4"/>
                  <a:pt x="9517857" y="8"/>
                  <a:pt x="9517857" y="12"/>
                </a:cubicBez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43787" y="896774"/>
                  <a:pt x="165164" y="876200"/>
                  <a:pt x="275005" y="823579"/>
                </a:cubicBezTo>
                <a:cubicBezTo>
                  <a:pt x="303983" y="822437"/>
                  <a:pt x="463362" y="797521"/>
                  <a:pt x="587824" y="798195"/>
                </a:cubicBezTo>
                <a:cubicBezTo>
                  <a:pt x="671820" y="782014"/>
                  <a:pt x="709249" y="756211"/>
                  <a:pt x="752936" y="742843"/>
                </a:cubicBezTo>
                <a:cubicBezTo>
                  <a:pt x="753143" y="742108"/>
                  <a:pt x="855524" y="731802"/>
                  <a:pt x="855732" y="731068"/>
                </a:cubicBezTo>
                <a:lnTo>
                  <a:pt x="901402" y="72904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142754" y="725374"/>
                </a:lnTo>
                <a:cubicBezTo>
                  <a:pt x="1161934" y="741488"/>
                  <a:pt x="1192998" y="730741"/>
                  <a:pt x="1218120" y="713280"/>
                </a:cubicBezTo>
                <a:cubicBezTo>
                  <a:pt x="1288137" y="728145"/>
                  <a:pt x="1441266" y="703136"/>
                  <a:pt x="1580688" y="693697"/>
                </a:cubicBezTo>
                <a:cubicBezTo>
                  <a:pt x="1690220" y="687940"/>
                  <a:pt x="1953329" y="686327"/>
                  <a:pt x="2054652" y="656648"/>
                </a:cubicBezTo>
                <a:cubicBezTo>
                  <a:pt x="2197919" y="640009"/>
                  <a:pt x="2242213" y="602231"/>
                  <a:pt x="2440292" y="593862"/>
                </a:cubicBezTo>
                <a:cubicBezTo>
                  <a:pt x="2498054" y="570795"/>
                  <a:pt x="2487814" y="582373"/>
                  <a:pt x="2547829" y="566150"/>
                </a:cubicBezTo>
                <a:cubicBezTo>
                  <a:pt x="2590063" y="560511"/>
                  <a:pt x="2663785" y="562604"/>
                  <a:pt x="2693698" y="560029"/>
                </a:cubicBezTo>
                <a:lnTo>
                  <a:pt x="2727306" y="550698"/>
                </a:lnTo>
                <a:cubicBezTo>
                  <a:pt x="2848692" y="554400"/>
                  <a:pt x="2958192" y="511095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68071" y="460774"/>
                  <a:pt x="3306712" y="445937"/>
                  <a:pt x="3349632" y="432583"/>
                </a:cubicBezTo>
                <a:cubicBezTo>
                  <a:pt x="3395846" y="408723"/>
                  <a:pt x="3413121" y="424108"/>
                  <a:pt x="3479593" y="390437"/>
                </a:cubicBezTo>
                <a:cubicBezTo>
                  <a:pt x="3529028" y="395323"/>
                  <a:pt x="3558345" y="374635"/>
                  <a:pt x="3651428" y="361807"/>
                </a:cubicBezTo>
                <a:cubicBezTo>
                  <a:pt x="3712185" y="356842"/>
                  <a:pt x="3797071" y="361397"/>
                  <a:pt x="3844133" y="360648"/>
                </a:cubicBezTo>
                <a:cubicBezTo>
                  <a:pt x="3874763" y="358421"/>
                  <a:pt x="3894424" y="355381"/>
                  <a:pt x="3933803" y="357315"/>
                </a:cubicBezTo>
                <a:cubicBezTo>
                  <a:pt x="4070513" y="389944"/>
                  <a:pt x="4159924" y="363190"/>
                  <a:pt x="4266740" y="361454"/>
                </a:cubicBezTo>
                <a:cubicBezTo>
                  <a:pt x="4363217" y="355226"/>
                  <a:pt x="4418727" y="331705"/>
                  <a:pt x="4512664" y="319948"/>
                </a:cubicBezTo>
                <a:cubicBezTo>
                  <a:pt x="4570011" y="315138"/>
                  <a:pt x="4557768" y="315381"/>
                  <a:pt x="4616423" y="290914"/>
                </a:cubicBezTo>
                <a:cubicBezTo>
                  <a:pt x="4661524" y="279000"/>
                  <a:pt x="4734615" y="256339"/>
                  <a:pt x="4783273" y="248463"/>
                </a:cubicBezTo>
                <a:cubicBezTo>
                  <a:pt x="4821293" y="243604"/>
                  <a:pt x="4827846" y="257317"/>
                  <a:pt x="4908371" y="243659"/>
                </a:cubicBezTo>
                <a:cubicBezTo>
                  <a:pt x="4986658" y="247358"/>
                  <a:pt x="5178049" y="283488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08968" y="179307"/>
                  <a:pt x="5723211" y="165860"/>
                  <a:pt x="5826043" y="148073"/>
                </a:cubicBezTo>
                <a:cubicBezTo>
                  <a:pt x="5943127" y="133166"/>
                  <a:pt x="5887129" y="193078"/>
                  <a:pt x="6007627" y="147126"/>
                </a:cubicBezTo>
                <a:cubicBezTo>
                  <a:pt x="6068978" y="147742"/>
                  <a:pt x="6148527" y="146022"/>
                  <a:pt x="6194152" y="151772"/>
                </a:cubicBezTo>
                <a:cubicBezTo>
                  <a:pt x="6222009" y="167972"/>
                  <a:pt x="6263706" y="156680"/>
                  <a:pt x="6281379" y="181626"/>
                </a:cubicBezTo>
                <a:cubicBezTo>
                  <a:pt x="6323773" y="183727"/>
                  <a:pt x="6445146" y="170059"/>
                  <a:pt x="6489033" y="167648"/>
                </a:cubicBezTo>
                <a:cubicBezTo>
                  <a:pt x="6545473" y="165758"/>
                  <a:pt x="6493438" y="156983"/>
                  <a:pt x="6544700" y="167161"/>
                </a:cubicBezTo>
                <a:cubicBezTo>
                  <a:pt x="6608542" y="169179"/>
                  <a:pt x="6633758" y="161125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1725" y="216289"/>
                  <a:pt x="7065221" y="227531"/>
                </a:cubicBezTo>
                <a:cubicBezTo>
                  <a:pt x="7128717" y="238773"/>
                  <a:pt x="7283197" y="241480"/>
                  <a:pt x="7358195" y="251740"/>
                </a:cubicBezTo>
                <a:cubicBezTo>
                  <a:pt x="7482863" y="251440"/>
                  <a:pt x="7483241" y="278242"/>
                  <a:pt x="7599285" y="266021"/>
                </a:cubicBezTo>
                <a:cubicBezTo>
                  <a:pt x="7611616" y="262940"/>
                  <a:pt x="7602325" y="281791"/>
                  <a:pt x="7644411" y="258986"/>
                </a:cubicBezTo>
                <a:cubicBezTo>
                  <a:pt x="7708470" y="261472"/>
                  <a:pt x="7881974" y="209250"/>
                  <a:pt x="7965805" y="200355"/>
                </a:cubicBezTo>
                <a:cubicBezTo>
                  <a:pt x="8039440" y="22368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33957" y="187485"/>
                  <a:pt x="8410522" y="174161"/>
                  <a:pt x="8614948" y="168247"/>
                </a:cubicBezTo>
                <a:cubicBezTo>
                  <a:pt x="8643157" y="17352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806309" y="165993"/>
                  <a:pt x="8813197" y="165802"/>
                  <a:pt x="8855248" y="143149"/>
                </a:cubicBezTo>
                <a:cubicBezTo>
                  <a:pt x="8915094" y="111285"/>
                  <a:pt x="8990027" y="124198"/>
                  <a:pt x="9010380" y="91891"/>
                </a:cubicBezTo>
                <a:cubicBezTo>
                  <a:pt x="9027103" y="89553"/>
                  <a:pt x="9092266" y="72386"/>
                  <a:pt x="9110856" y="70997"/>
                </a:cubicBezTo>
                <a:cubicBezTo>
                  <a:pt x="9153978" y="71359"/>
                  <a:pt x="9209809" y="53285"/>
                  <a:pt x="9268817" y="53082"/>
                </a:cubicBezTo>
                <a:cubicBezTo>
                  <a:pt x="9279136" y="58888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lnTo>
                  <a:pt x="9488916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16C03-F574-8564-D1CA-265966BC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71" y="908471"/>
            <a:ext cx="10287000" cy="7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C7653-F217-E2FD-B9B2-19766CFD4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966561"/>
              </p:ext>
            </p:extLst>
          </p:nvPr>
        </p:nvGraphicFramePr>
        <p:xfrm>
          <a:off x="977775" y="2254762"/>
          <a:ext cx="10219822" cy="406984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{F5AB1C69-6EDB-4FF4-983F-18BD219EF322}</a:tableStyleId>
              </a:tblPr>
              <a:tblGrid>
                <a:gridCol w="6553888">
                  <a:extLst>
                    <a:ext uri="{9D8B030D-6E8A-4147-A177-3AD203B41FA5}">
                      <a16:colId xmlns:a16="http://schemas.microsoft.com/office/drawing/2014/main" val="4234972688"/>
                    </a:ext>
                  </a:extLst>
                </a:gridCol>
                <a:gridCol w="3665934">
                  <a:extLst>
                    <a:ext uri="{9D8B030D-6E8A-4147-A177-3AD203B41FA5}">
                      <a16:colId xmlns:a16="http://schemas.microsoft.com/office/drawing/2014/main" val="1207697643"/>
                    </a:ext>
                  </a:extLst>
                </a:gridCol>
              </a:tblGrid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Resources</a:t>
                      </a:r>
                    </a:p>
                  </a:txBody>
                  <a:tcPr marL="139722" marR="107478" marT="107478" marB="10747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marL="139722" marR="107478" marT="107478" marB="10747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126626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Mobile Application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70,000 CAD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66844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Hardware (GPS and Others)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15,000 CAD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89021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Database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20,000 CAD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761826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Training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15,000 CAD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081606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Technical Support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9,000 CAD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856885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Testing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18,000 CAD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645216"/>
                  </a:ext>
                </a:extLst>
              </a:tr>
              <a:tr h="50873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Total: 147,000 CAD</a:t>
                      </a:r>
                    </a:p>
                  </a:txBody>
                  <a:tcPr marL="139722" marR="107478" marT="107478" marB="10747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692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68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DAC0-3340-581C-7576-9322EE5C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0858-5A0B-4245-5E5E-B5B505E75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CA" sz="1800" b="1" i="0">
                <a:solidFill>
                  <a:srgbClr val="D1D5DB"/>
                </a:solidFill>
                <a:effectLst/>
                <a:latin typeface="Söhne"/>
              </a:rPr>
              <a:t>Enhancing Collaborations</a:t>
            </a:r>
            <a:r>
              <a:rPr lang="en-CA" sz="1800" b="0" i="0">
                <a:solidFill>
                  <a:srgbClr val="D1D5DB"/>
                </a:solidFill>
                <a:effectLst/>
                <a:latin typeface="Söhne"/>
              </a:rPr>
              <a:t>: Our plan is to build stronger partnerships with various transit agencies, businesses, and organizations. By doing so, we can establish more cohesive transportation alternatives and offer passengers more complete services.</a:t>
            </a:r>
          </a:p>
          <a:p>
            <a:pPr algn="l"/>
            <a:r>
              <a:rPr lang="en-CA" sz="1800" b="1" i="0">
                <a:solidFill>
                  <a:srgbClr val="D1D5DB"/>
                </a:solidFill>
                <a:effectLst/>
                <a:latin typeface="Söhne"/>
              </a:rPr>
              <a:t>Expansion Strategy</a:t>
            </a:r>
            <a:r>
              <a:rPr lang="en-CA" sz="1800" b="0" i="0">
                <a:solidFill>
                  <a:srgbClr val="D1D5DB"/>
                </a:solidFill>
                <a:effectLst/>
                <a:latin typeface="Söhne"/>
              </a:rPr>
              <a:t>: Following the integration of Windsor Transit within Windsor-Essex county, we would aim to broaden our reach to other municipalities that face comparable transportation requirements.</a:t>
            </a:r>
          </a:p>
          <a:p>
            <a:pPr algn="l"/>
            <a:r>
              <a:rPr lang="en-CA" sz="1800" b="1">
                <a:solidFill>
                  <a:srgbClr val="D1D5DB"/>
                </a:solidFill>
                <a:latin typeface="Söhne"/>
              </a:rPr>
              <a:t>LSTM Model: </a:t>
            </a:r>
            <a:r>
              <a:rPr lang="en-CA" sz="1800">
                <a:solidFill>
                  <a:srgbClr val="D1D5DB"/>
                </a:solidFill>
                <a:latin typeface="Söhne"/>
              </a:rPr>
              <a:t>Implementation of this model to improve accuracy. </a:t>
            </a:r>
            <a:r>
              <a:rPr lang="en-CA" sz="1800" b="1">
                <a:solidFill>
                  <a:srgbClr val="D1D5DB"/>
                </a:solidFill>
                <a:latin typeface="Söhne"/>
              </a:rPr>
              <a:t> </a:t>
            </a:r>
            <a:endParaRPr lang="en-CA" sz="1800" b="1" i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66474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479B5C-2CB5-4B9A-901A-FB1FE2E35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6D23B-9D33-F7D3-EE78-D12F4D84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17283"/>
            <a:ext cx="9753600" cy="1149844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740629-8A34-BF36-2731-3A95FE61E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280088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626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DC36119-89D8-D2BE-8912-62908D77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0372" b="-1"/>
          <a:stretch/>
        </p:blipFill>
        <p:spPr>
          <a:xfrm>
            <a:off x="20" y="-5732"/>
            <a:ext cx="12191980" cy="68694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46391D-5DF8-4E8B-856D-1E0A178C3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9269" y="375267"/>
            <a:ext cx="6869465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D3A9B8-C548-4A61-882F-0D6296319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246555" y="0"/>
            <a:ext cx="1945441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64645 w 1349253"/>
              <a:gd name="connsiteY89" fmla="*/ 3114519 h 6858000"/>
              <a:gd name="connsiteX90" fmla="*/ 451254 w 1349253"/>
              <a:gd name="connsiteY90" fmla="*/ 3106272 h 6858000"/>
              <a:gd name="connsiteX91" fmla="*/ 423984 w 1349253"/>
              <a:gd name="connsiteY91" fmla="*/ 2958185 h 6858000"/>
              <a:gd name="connsiteX92" fmla="*/ 366598 w 1349253"/>
              <a:gd name="connsiteY92" fmla="*/ 2762989 h 6858000"/>
              <a:gd name="connsiteX93" fmla="*/ 315516 w 1349253"/>
              <a:gd name="connsiteY93" fmla="*/ 2554718 h 6858000"/>
              <a:gd name="connsiteX94" fmla="*/ 295610 w 1349253"/>
              <a:gd name="connsiteY94" fmla="*/ 2485734 h 6858000"/>
              <a:gd name="connsiteX95" fmla="*/ 286333 w 1349253"/>
              <a:gd name="connsiteY95" fmla="*/ 2447068 h 6858000"/>
              <a:gd name="connsiteX96" fmla="*/ 273294 w 1349253"/>
              <a:gd name="connsiteY96" fmla="*/ 2425819 h 6858000"/>
              <a:gd name="connsiteX97" fmla="*/ 279293 w 1349253"/>
              <a:gd name="connsiteY97" fmla="*/ 2402874 h 6858000"/>
              <a:gd name="connsiteX98" fmla="*/ 281905 w 1349253"/>
              <a:gd name="connsiteY98" fmla="*/ 2381443 h 6858000"/>
              <a:gd name="connsiteX99" fmla="*/ 258234 w 1349253"/>
              <a:gd name="connsiteY99" fmla="*/ 2261920 h 6858000"/>
              <a:gd name="connsiteX100" fmla="*/ 248121 w 1349253"/>
              <a:gd name="connsiteY100" fmla="*/ 2195378 h 6858000"/>
              <a:gd name="connsiteX101" fmla="*/ 232338 w 1349253"/>
              <a:gd name="connsiteY101" fmla="*/ 2155135 h 6858000"/>
              <a:gd name="connsiteX102" fmla="*/ 229796 w 1349253"/>
              <a:gd name="connsiteY102" fmla="*/ 2118008 h 6858000"/>
              <a:gd name="connsiteX103" fmla="*/ 230789 w 1349253"/>
              <a:gd name="connsiteY103" fmla="*/ 2050531 h 6858000"/>
              <a:gd name="connsiteX104" fmla="*/ 222595 w 1349253"/>
              <a:gd name="connsiteY104" fmla="*/ 1963269 h 6858000"/>
              <a:gd name="connsiteX105" fmla="*/ 203773 w 1349253"/>
              <a:gd name="connsiteY105" fmla="*/ 1906352 h 6858000"/>
              <a:gd name="connsiteX106" fmla="*/ 180330 w 1349253"/>
              <a:gd name="connsiteY106" fmla="*/ 1861531 h 6858000"/>
              <a:gd name="connsiteX107" fmla="*/ 134129 w 1349253"/>
              <a:gd name="connsiteY107" fmla="*/ 1732919 h 6858000"/>
              <a:gd name="connsiteX108" fmla="*/ 106440 w 1349253"/>
              <a:gd name="connsiteY108" fmla="*/ 1663540 h 6858000"/>
              <a:gd name="connsiteX109" fmla="*/ 105566 w 1349253"/>
              <a:gd name="connsiteY109" fmla="*/ 1615777 h 6858000"/>
              <a:gd name="connsiteX110" fmla="*/ 86361 w 1349253"/>
              <a:gd name="connsiteY110" fmla="*/ 1563678 h 6858000"/>
              <a:gd name="connsiteX111" fmla="*/ 99441 w 1349253"/>
              <a:gd name="connsiteY111" fmla="*/ 1519474 h 6858000"/>
              <a:gd name="connsiteX112" fmla="*/ 92183 w 1349253"/>
              <a:gd name="connsiteY112" fmla="*/ 1477995 h 6858000"/>
              <a:gd name="connsiteX113" fmla="*/ 78268 w 1349253"/>
              <a:gd name="connsiteY113" fmla="*/ 1373769 h 6858000"/>
              <a:gd name="connsiteX114" fmla="*/ 86575 w 1349253"/>
              <a:gd name="connsiteY114" fmla="*/ 1307086 h 6858000"/>
              <a:gd name="connsiteX115" fmla="*/ 87763 w 1349253"/>
              <a:gd name="connsiteY115" fmla="*/ 1189033 h 6858000"/>
              <a:gd name="connsiteX116" fmla="*/ 92448 w 1349253"/>
              <a:gd name="connsiteY116" fmla="*/ 1168288 h 6858000"/>
              <a:gd name="connsiteX117" fmla="*/ 84730 w 1349253"/>
              <a:gd name="connsiteY117" fmla="*/ 1142577 h 6858000"/>
              <a:gd name="connsiteX118" fmla="*/ 74036 w 1349253"/>
              <a:gd name="connsiteY118" fmla="*/ 1088484 h 6858000"/>
              <a:gd name="connsiteX119" fmla="*/ 62772 w 1349253"/>
              <a:gd name="connsiteY119" fmla="*/ 1016103 h 6858000"/>
              <a:gd name="connsiteX120" fmla="*/ 64228 w 1349253"/>
              <a:gd name="connsiteY120" fmla="*/ 954054 h 6858000"/>
              <a:gd name="connsiteX121" fmla="*/ 75144 w 1349253"/>
              <a:gd name="connsiteY121" fmla="*/ 921368 h 6858000"/>
              <a:gd name="connsiteX122" fmla="*/ 59093 w 1349253"/>
              <a:gd name="connsiteY122" fmla="*/ 896999 h 6858000"/>
              <a:gd name="connsiteX123" fmla="*/ 28501 w 1349253"/>
              <a:gd name="connsiteY123" fmla="*/ 821517 h 6858000"/>
              <a:gd name="connsiteX124" fmla="*/ 7451 w 1349253"/>
              <a:gd name="connsiteY124" fmla="*/ 751353 h 6858000"/>
              <a:gd name="connsiteX125" fmla="*/ 7009 w 1349253"/>
              <a:gd name="connsiteY125" fmla="*/ 721230 h 6858000"/>
              <a:gd name="connsiteX126" fmla="*/ 16141 w 1349253"/>
              <a:gd name="connsiteY126" fmla="*/ 619315 h 6858000"/>
              <a:gd name="connsiteX127" fmla="*/ 19 w 1349253"/>
              <a:gd name="connsiteY127" fmla="*/ 585934 h 6858000"/>
              <a:gd name="connsiteX128" fmla="*/ 7093 w 1349253"/>
              <a:gd name="connsiteY128" fmla="*/ 538948 h 6858000"/>
              <a:gd name="connsiteX129" fmla="*/ 11001 w 1349253"/>
              <a:gd name="connsiteY129" fmla="*/ 525163 h 6858000"/>
              <a:gd name="connsiteX130" fmla="*/ 37125 w 1349253"/>
              <a:gd name="connsiteY130" fmla="*/ 446567 h 6858000"/>
              <a:gd name="connsiteX131" fmla="*/ 36373 w 1349253"/>
              <a:gd name="connsiteY131" fmla="*/ 393828 h 6858000"/>
              <a:gd name="connsiteX132" fmla="*/ 36203 w 1349253"/>
              <a:gd name="connsiteY132" fmla="*/ 353137 h 6858000"/>
              <a:gd name="connsiteX133" fmla="*/ 40805 w 1349253"/>
              <a:gd name="connsiteY133" fmla="*/ 321428 h 6858000"/>
              <a:gd name="connsiteX134" fmla="*/ 41896 w 1349253"/>
              <a:gd name="connsiteY134" fmla="*/ 275771 h 6858000"/>
              <a:gd name="connsiteX135" fmla="*/ 58923 w 1349253"/>
              <a:gd name="connsiteY135" fmla="*/ 212860 h 6858000"/>
              <a:gd name="connsiteX136" fmla="*/ 50633 w 1349253"/>
              <a:gd name="connsiteY136" fmla="*/ 144983 h 6858000"/>
              <a:gd name="connsiteX137" fmla="*/ 62917 w 1349253"/>
              <a:gd name="connsiteY137" fmla="*/ 55288 h 6858000"/>
              <a:gd name="connsiteX138" fmla="*/ 22471 w 1349253"/>
              <a:gd name="connsiteY138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64645 w 1349253"/>
              <a:gd name="connsiteY89" fmla="*/ 3114519 h 6858000"/>
              <a:gd name="connsiteX90" fmla="*/ 451254 w 1349253"/>
              <a:gd name="connsiteY90" fmla="*/ 3106272 h 6858000"/>
              <a:gd name="connsiteX91" fmla="*/ 423984 w 1349253"/>
              <a:gd name="connsiteY91" fmla="*/ 2958185 h 6858000"/>
              <a:gd name="connsiteX92" fmla="*/ 366598 w 1349253"/>
              <a:gd name="connsiteY92" fmla="*/ 2762989 h 6858000"/>
              <a:gd name="connsiteX93" fmla="*/ 315516 w 1349253"/>
              <a:gd name="connsiteY93" fmla="*/ 2554718 h 6858000"/>
              <a:gd name="connsiteX94" fmla="*/ 295610 w 1349253"/>
              <a:gd name="connsiteY94" fmla="*/ 2485734 h 6858000"/>
              <a:gd name="connsiteX95" fmla="*/ 286333 w 1349253"/>
              <a:gd name="connsiteY95" fmla="*/ 2447068 h 6858000"/>
              <a:gd name="connsiteX96" fmla="*/ 273294 w 1349253"/>
              <a:gd name="connsiteY96" fmla="*/ 2425819 h 6858000"/>
              <a:gd name="connsiteX97" fmla="*/ 279293 w 1349253"/>
              <a:gd name="connsiteY97" fmla="*/ 2402874 h 6858000"/>
              <a:gd name="connsiteX98" fmla="*/ 281905 w 1349253"/>
              <a:gd name="connsiteY98" fmla="*/ 2381443 h 6858000"/>
              <a:gd name="connsiteX99" fmla="*/ 258234 w 1349253"/>
              <a:gd name="connsiteY99" fmla="*/ 2261920 h 6858000"/>
              <a:gd name="connsiteX100" fmla="*/ 248121 w 1349253"/>
              <a:gd name="connsiteY100" fmla="*/ 2195378 h 6858000"/>
              <a:gd name="connsiteX101" fmla="*/ 232338 w 1349253"/>
              <a:gd name="connsiteY101" fmla="*/ 2155135 h 6858000"/>
              <a:gd name="connsiteX102" fmla="*/ 229796 w 1349253"/>
              <a:gd name="connsiteY102" fmla="*/ 2118008 h 6858000"/>
              <a:gd name="connsiteX103" fmla="*/ 230789 w 1349253"/>
              <a:gd name="connsiteY103" fmla="*/ 2050531 h 6858000"/>
              <a:gd name="connsiteX104" fmla="*/ 222595 w 1349253"/>
              <a:gd name="connsiteY104" fmla="*/ 1963269 h 6858000"/>
              <a:gd name="connsiteX105" fmla="*/ 203773 w 1349253"/>
              <a:gd name="connsiteY105" fmla="*/ 1906352 h 6858000"/>
              <a:gd name="connsiteX106" fmla="*/ 180330 w 1349253"/>
              <a:gd name="connsiteY106" fmla="*/ 1861531 h 6858000"/>
              <a:gd name="connsiteX107" fmla="*/ 134129 w 1349253"/>
              <a:gd name="connsiteY107" fmla="*/ 1732919 h 6858000"/>
              <a:gd name="connsiteX108" fmla="*/ 106440 w 1349253"/>
              <a:gd name="connsiteY108" fmla="*/ 1663540 h 6858000"/>
              <a:gd name="connsiteX109" fmla="*/ 105566 w 1349253"/>
              <a:gd name="connsiteY109" fmla="*/ 1615777 h 6858000"/>
              <a:gd name="connsiteX110" fmla="*/ 86361 w 1349253"/>
              <a:gd name="connsiteY110" fmla="*/ 1563678 h 6858000"/>
              <a:gd name="connsiteX111" fmla="*/ 99441 w 1349253"/>
              <a:gd name="connsiteY111" fmla="*/ 1519474 h 6858000"/>
              <a:gd name="connsiteX112" fmla="*/ 92183 w 1349253"/>
              <a:gd name="connsiteY112" fmla="*/ 1477995 h 6858000"/>
              <a:gd name="connsiteX113" fmla="*/ 78268 w 1349253"/>
              <a:gd name="connsiteY113" fmla="*/ 1373769 h 6858000"/>
              <a:gd name="connsiteX114" fmla="*/ 86575 w 1349253"/>
              <a:gd name="connsiteY114" fmla="*/ 1307086 h 6858000"/>
              <a:gd name="connsiteX115" fmla="*/ 87763 w 1349253"/>
              <a:gd name="connsiteY115" fmla="*/ 1189033 h 6858000"/>
              <a:gd name="connsiteX116" fmla="*/ 92448 w 1349253"/>
              <a:gd name="connsiteY116" fmla="*/ 1168288 h 6858000"/>
              <a:gd name="connsiteX117" fmla="*/ 84730 w 1349253"/>
              <a:gd name="connsiteY117" fmla="*/ 1142577 h 6858000"/>
              <a:gd name="connsiteX118" fmla="*/ 74036 w 1349253"/>
              <a:gd name="connsiteY118" fmla="*/ 1088484 h 6858000"/>
              <a:gd name="connsiteX119" fmla="*/ 62772 w 1349253"/>
              <a:gd name="connsiteY119" fmla="*/ 1016103 h 6858000"/>
              <a:gd name="connsiteX120" fmla="*/ 64228 w 1349253"/>
              <a:gd name="connsiteY120" fmla="*/ 954054 h 6858000"/>
              <a:gd name="connsiteX121" fmla="*/ 75144 w 1349253"/>
              <a:gd name="connsiteY121" fmla="*/ 921368 h 6858000"/>
              <a:gd name="connsiteX122" fmla="*/ 59093 w 1349253"/>
              <a:gd name="connsiteY122" fmla="*/ 896999 h 6858000"/>
              <a:gd name="connsiteX123" fmla="*/ 28501 w 1349253"/>
              <a:gd name="connsiteY123" fmla="*/ 821517 h 6858000"/>
              <a:gd name="connsiteX124" fmla="*/ 7451 w 1349253"/>
              <a:gd name="connsiteY124" fmla="*/ 751353 h 6858000"/>
              <a:gd name="connsiteX125" fmla="*/ 7009 w 1349253"/>
              <a:gd name="connsiteY125" fmla="*/ 721230 h 6858000"/>
              <a:gd name="connsiteX126" fmla="*/ 16141 w 1349253"/>
              <a:gd name="connsiteY126" fmla="*/ 619315 h 6858000"/>
              <a:gd name="connsiteX127" fmla="*/ 19 w 1349253"/>
              <a:gd name="connsiteY127" fmla="*/ 585934 h 6858000"/>
              <a:gd name="connsiteX128" fmla="*/ 7093 w 1349253"/>
              <a:gd name="connsiteY128" fmla="*/ 538948 h 6858000"/>
              <a:gd name="connsiteX129" fmla="*/ 11001 w 1349253"/>
              <a:gd name="connsiteY129" fmla="*/ 525163 h 6858000"/>
              <a:gd name="connsiteX130" fmla="*/ 37125 w 1349253"/>
              <a:gd name="connsiteY130" fmla="*/ 446567 h 6858000"/>
              <a:gd name="connsiteX131" fmla="*/ 36373 w 1349253"/>
              <a:gd name="connsiteY131" fmla="*/ 393828 h 6858000"/>
              <a:gd name="connsiteX132" fmla="*/ 36203 w 1349253"/>
              <a:gd name="connsiteY132" fmla="*/ 353137 h 6858000"/>
              <a:gd name="connsiteX133" fmla="*/ 41896 w 1349253"/>
              <a:gd name="connsiteY133" fmla="*/ 275771 h 6858000"/>
              <a:gd name="connsiteX134" fmla="*/ 58923 w 1349253"/>
              <a:gd name="connsiteY134" fmla="*/ 212860 h 6858000"/>
              <a:gd name="connsiteX135" fmla="*/ 50633 w 1349253"/>
              <a:gd name="connsiteY135" fmla="*/ 144983 h 6858000"/>
              <a:gd name="connsiteX136" fmla="*/ 62917 w 1349253"/>
              <a:gd name="connsiteY136" fmla="*/ 55288 h 6858000"/>
              <a:gd name="connsiteX137" fmla="*/ 22471 w 1349253"/>
              <a:gd name="connsiteY137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64645 w 1349253"/>
              <a:gd name="connsiteY89" fmla="*/ 3114519 h 6858000"/>
              <a:gd name="connsiteX90" fmla="*/ 451254 w 1349253"/>
              <a:gd name="connsiteY90" fmla="*/ 3106272 h 6858000"/>
              <a:gd name="connsiteX91" fmla="*/ 423984 w 1349253"/>
              <a:gd name="connsiteY91" fmla="*/ 2958185 h 6858000"/>
              <a:gd name="connsiteX92" fmla="*/ 366598 w 1349253"/>
              <a:gd name="connsiteY92" fmla="*/ 2762989 h 6858000"/>
              <a:gd name="connsiteX93" fmla="*/ 315516 w 1349253"/>
              <a:gd name="connsiteY93" fmla="*/ 2554718 h 6858000"/>
              <a:gd name="connsiteX94" fmla="*/ 295610 w 1349253"/>
              <a:gd name="connsiteY94" fmla="*/ 2485734 h 6858000"/>
              <a:gd name="connsiteX95" fmla="*/ 286333 w 1349253"/>
              <a:gd name="connsiteY95" fmla="*/ 2447068 h 6858000"/>
              <a:gd name="connsiteX96" fmla="*/ 273294 w 1349253"/>
              <a:gd name="connsiteY96" fmla="*/ 2425819 h 6858000"/>
              <a:gd name="connsiteX97" fmla="*/ 279293 w 1349253"/>
              <a:gd name="connsiteY97" fmla="*/ 2402874 h 6858000"/>
              <a:gd name="connsiteX98" fmla="*/ 281905 w 1349253"/>
              <a:gd name="connsiteY98" fmla="*/ 2381443 h 6858000"/>
              <a:gd name="connsiteX99" fmla="*/ 258234 w 1349253"/>
              <a:gd name="connsiteY99" fmla="*/ 2261920 h 6858000"/>
              <a:gd name="connsiteX100" fmla="*/ 248121 w 1349253"/>
              <a:gd name="connsiteY100" fmla="*/ 2195378 h 6858000"/>
              <a:gd name="connsiteX101" fmla="*/ 232338 w 1349253"/>
              <a:gd name="connsiteY101" fmla="*/ 2155135 h 6858000"/>
              <a:gd name="connsiteX102" fmla="*/ 229796 w 1349253"/>
              <a:gd name="connsiteY102" fmla="*/ 2118008 h 6858000"/>
              <a:gd name="connsiteX103" fmla="*/ 230789 w 1349253"/>
              <a:gd name="connsiteY103" fmla="*/ 2050531 h 6858000"/>
              <a:gd name="connsiteX104" fmla="*/ 222595 w 1349253"/>
              <a:gd name="connsiteY104" fmla="*/ 1963269 h 6858000"/>
              <a:gd name="connsiteX105" fmla="*/ 203773 w 1349253"/>
              <a:gd name="connsiteY105" fmla="*/ 1906352 h 6858000"/>
              <a:gd name="connsiteX106" fmla="*/ 180330 w 1349253"/>
              <a:gd name="connsiteY106" fmla="*/ 1861531 h 6858000"/>
              <a:gd name="connsiteX107" fmla="*/ 134129 w 1349253"/>
              <a:gd name="connsiteY107" fmla="*/ 1732919 h 6858000"/>
              <a:gd name="connsiteX108" fmla="*/ 106440 w 1349253"/>
              <a:gd name="connsiteY108" fmla="*/ 1663540 h 6858000"/>
              <a:gd name="connsiteX109" fmla="*/ 105566 w 1349253"/>
              <a:gd name="connsiteY109" fmla="*/ 1615777 h 6858000"/>
              <a:gd name="connsiteX110" fmla="*/ 86361 w 1349253"/>
              <a:gd name="connsiteY110" fmla="*/ 1563678 h 6858000"/>
              <a:gd name="connsiteX111" fmla="*/ 92183 w 1349253"/>
              <a:gd name="connsiteY111" fmla="*/ 1477995 h 6858000"/>
              <a:gd name="connsiteX112" fmla="*/ 78268 w 1349253"/>
              <a:gd name="connsiteY112" fmla="*/ 1373769 h 6858000"/>
              <a:gd name="connsiteX113" fmla="*/ 86575 w 1349253"/>
              <a:gd name="connsiteY113" fmla="*/ 1307086 h 6858000"/>
              <a:gd name="connsiteX114" fmla="*/ 87763 w 1349253"/>
              <a:gd name="connsiteY114" fmla="*/ 1189033 h 6858000"/>
              <a:gd name="connsiteX115" fmla="*/ 92448 w 1349253"/>
              <a:gd name="connsiteY115" fmla="*/ 1168288 h 6858000"/>
              <a:gd name="connsiteX116" fmla="*/ 84730 w 1349253"/>
              <a:gd name="connsiteY116" fmla="*/ 1142577 h 6858000"/>
              <a:gd name="connsiteX117" fmla="*/ 74036 w 1349253"/>
              <a:gd name="connsiteY117" fmla="*/ 1088484 h 6858000"/>
              <a:gd name="connsiteX118" fmla="*/ 62772 w 1349253"/>
              <a:gd name="connsiteY118" fmla="*/ 1016103 h 6858000"/>
              <a:gd name="connsiteX119" fmla="*/ 64228 w 1349253"/>
              <a:gd name="connsiteY119" fmla="*/ 954054 h 6858000"/>
              <a:gd name="connsiteX120" fmla="*/ 75144 w 1349253"/>
              <a:gd name="connsiteY120" fmla="*/ 921368 h 6858000"/>
              <a:gd name="connsiteX121" fmla="*/ 59093 w 1349253"/>
              <a:gd name="connsiteY121" fmla="*/ 896999 h 6858000"/>
              <a:gd name="connsiteX122" fmla="*/ 28501 w 1349253"/>
              <a:gd name="connsiteY122" fmla="*/ 821517 h 6858000"/>
              <a:gd name="connsiteX123" fmla="*/ 7451 w 1349253"/>
              <a:gd name="connsiteY123" fmla="*/ 751353 h 6858000"/>
              <a:gd name="connsiteX124" fmla="*/ 7009 w 1349253"/>
              <a:gd name="connsiteY124" fmla="*/ 721230 h 6858000"/>
              <a:gd name="connsiteX125" fmla="*/ 16141 w 1349253"/>
              <a:gd name="connsiteY125" fmla="*/ 619315 h 6858000"/>
              <a:gd name="connsiteX126" fmla="*/ 19 w 1349253"/>
              <a:gd name="connsiteY126" fmla="*/ 585934 h 6858000"/>
              <a:gd name="connsiteX127" fmla="*/ 7093 w 1349253"/>
              <a:gd name="connsiteY127" fmla="*/ 538948 h 6858000"/>
              <a:gd name="connsiteX128" fmla="*/ 11001 w 1349253"/>
              <a:gd name="connsiteY128" fmla="*/ 525163 h 6858000"/>
              <a:gd name="connsiteX129" fmla="*/ 37125 w 1349253"/>
              <a:gd name="connsiteY129" fmla="*/ 446567 h 6858000"/>
              <a:gd name="connsiteX130" fmla="*/ 36373 w 1349253"/>
              <a:gd name="connsiteY130" fmla="*/ 393828 h 6858000"/>
              <a:gd name="connsiteX131" fmla="*/ 36203 w 1349253"/>
              <a:gd name="connsiteY131" fmla="*/ 353137 h 6858000"/>
              <a:gd name="connsiteX132" fmla="*/ 41896 w 1349253"/>
              <a:gd name="connsiteY132" fmla="*/ 275771 h 6858000"/>
              <a:gd name="connsiteX133" fmla="*/ 58923 w 1349253"/>
              <a:gd name="connsiteY133" fmla="*/ 212860 h 6858000"/>
              <a:gd name="connsiteX134" fmla="*/ 50633 w 1349253"/>
              <a:gd name="connsiteY134" fmla="*/ 144983 h 6858000"/>
              <a:gd name="connsiteX135" fmla="*/ 62917 w 1349253"/>
              <a:gd name="connsiteY135" fmla="*/ 55288 h 6858000"/>
              <a:gd name="connsiteX136" fmla="*/ 22471 w 1349253"/>
              <a:gd name="connsiteY136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64645 w 1349253"/>
              <a:gd name="connsiteY89" fmla="*/ 3114519 h 6858000"/>
              <a:gd name="connsiteX90" fmla="*/ 451254 w 1349253"/>
              <a:gd name="connsiteY90" fmla="*/ 3106272 h 6858000"/>
              <a:gd name="connsiteX91" fmla="*/ 423984 w 1349253"/>
              <a:gd name="connsiteY91" fmla="*/ 2958185 h 6858000"/>
              <a:gd name="connsiteX92" fmla="*/ 366598 w 1349253"/>
              <a:gd name="connsiteY92" fmla="*/ 2762989 h 6858000"/>
              <a:gd name="connsiteX93" fmla="*/ 315516 w 1349253"/>
              <a:gd name="connsiteY93" fmla="*/ 2554718 h 6858000"/>
              <a:gd name="connsiteX94" fmla="*/ 286333 w 1349253"/>
              <a:gd name="connsiteY94" fmla="*/ 2447068 h 6858000"/>
              <a:gd name="connsiteX95" fmla="*/ 273294 w 1349253"/>
              <a:gd name="connsiteY95" fmla="*/ 2425819 h 6858000"/>
              <a:gd name="connsiteX96" fmla="*/ 279293 w 1349253"/>
              <a:gd name="connsiteY96" fmla="*/ 2402874 h 6858000"/>
              <a:gd name="connsiteX97" fmla="*/ 281905 w 1349253"/>
              <a:gd name="connsiteY97" fmla="*/ 2381443 h 6858000"/>
              <a:gd name="connsiteX98" fmla="*/ 258234 w 1349253"/>
              <a:gd name="connsiteY98" fmla="*/ 2261920 h 6858000"/>
              <a:gd name="connsiteX99" fmla="*/ 248121 w 1349253"/>
              <a:gd name="connsiteY99" fmla="*/ 2195378 h 6858000"/>
              <a:gd name="connsiteX100" fmla="*/ 232338 w 1349253"/>
              <a:gd name="connsiteY100" fmla="*/ 2155135 h 6858000"/>
              <a:gd name="connsiteX101" fmla="*/ 229796 w 1349253"/>
              <a:gd name="connsiteY101" fmla="*/ 2118008 h 6858000"/>
              <a:gd name="connsiteX102" fmla="*/ 230789 w 1349253"/>
              <a:gd name="connsiteY102" fmla="*/ 2050531 h 6858000"/>
              <a:gd name="connsiteX103" fmla="*/ 222595 w 1349253"/>
              <a:gd name="connsiteY103" fmla="*/ 1963269 h 6858000"/>
              <a:gd name="connsiteX104" fmla="*/ 203773 w 1349253"/>
              <a:gd name="connsiteY104" fmla="*/ 1906352 h 6858000"/>
              <a:gd name="connsiteX105" fmla="*/ 180330 w 1349253"/>
              <a:gd name="connsiteY105" fmla="*/ 1861531 h 6858000"/>
              <a:gd name="connsiteX106" fmla="*/ 134129 w 1349253"/>
              <a:gd name="connsiteY106" fmla="*/ 1732919 h 6858000"/>
              <a:gd name="connsiteX107" fmla="*/ 106440 w 1349253"/>
              <a:gd name="connsiteY107" fmla="*/ 1663540 h 6858000"/>
              <a:gd name="connsiteX108" fmla="*/ 105566 w 1349253"/>
              <a:gd name="connsiteY108" fmla="*/ 1615777 h 6858000"/>
              <a:gd name="connsiteX109" fmla="*/ 86361 w 1349253"/>
              <a:gd name="connsiteY109" fmla="*/ 1563678 h 6858000"/>
              <a:gd name="connsiteX110" fmla="*/ 92183 w 1349253"/>
              <a:gd name="connsiteY110" fmla="*/ 1477995 h 6858000"/>
              <a:gd name="connsiteX111" fmla="*/ 78268 w 1349253"/>
              <a:gd name="connsiteY111" fmla="*/ 1373769 h 6858000"/>
              <a:gd name="connsiteX112" fmla="*/ 86575 w 1349253"/>
              <a:gd name="connsiteY112" fmla="*/ 1307086 h 6858000"/>
              <a:gd name="connsiteX113" fmla="*/ 87763 w 1349253"/>
              <a:gd name="connsiteY113" fmla="*/ 1189033 h 6858000"/>
              <a:gd name="connsiteX114" fmla="*/ 92448 w 1349253"/>
              <a:gd name="connsiteY114" fmla="*/ 1168288 h 6858000"/>
              <a:gd name="connsiteX115" fmla="*/ 84730 w 1349253"/>
              <a:gd name="connsiteY115" fmla="*/ 1142577 h 6858000"/>
              <a:gd name="connsiteX116" fmla="*/ 74036 w 1349253"/>
              <a:gd name="connsiteY116" fmla="*/ 1088484 h 6858000"/>
              <a:gd name="connsiteX117" fmla="*/ 62772 w 1349253"/>
              <a:gd name="connsiteY117" fmla="*/ 1016103 h 6858000"/>
              <a:gd name="connsiteX118" fmla="*/ 64228 w 1349253"/>
              <a:gd name="connsiteY118" fmla="*/ 954054 h 6858000"/>
              <a:gd name="connsiteX119" fmla="*/ 75144 w 1349253"/>
              <a:gd name="connsiteY119" fmla="*/ 921368 h 6858000"/>
              <a:gd name="connsiteX120" fmla="*/ 59093 w 1349253"/>
              <a:gd name="connsiteY120" fmla="*/ 896999 h 6858000"/>
              <a:gd name="connsiteX121" fmla="*/ 28501 w 1349253"/>
              <a:gd name="connsiteY121" fmla="*/ 821517 h 6858000"/>
              <a:gd name="connsiteX122" fmla="*/ 7451 w 1349253"/>
              <a:gd name="connsiteY122" fmla="*/ 751353 h 6858000"/>
              <a:gd name="connsiteX123" fmla="*/ 7009 w 1349253"/>
              <a:gd name="connsiteY123" fmla="*/ 721230 h 6858000"/>
              <a:gd name="connsiteX124" fmla="*/ 16141 w 1349253"/>
              <a:gd name="connsiteY124" fmla="*/ 619315 h 6858000"/>
              <a:gd name="connsiteX125" fmla="*/ 19 w 1349253"/>
              <a:gd name="connsiteY125" fmla="*/ 585934 h 6858000"/>
              <a:gd name="connsiteX126" fmla="*/ 7093 w 1349253"/>
              <a:gd name="connsiteY126" fmla="*/ 538948 h 6858000"/>
              <a:gd name="connsiteX127" fmla="*/ 11001 w 1349253"/>
              <a:gd name="connsiteY127" fmla="*/ 525163 h 6858000"/>
              <a:gd name="connsiteX128" fmla="*/ 37125 w 1349253"/>
              <a:gd name="connsiteY128" fmla="*/ 446567 h 6858000"/>
              <a:gd name="connsiteX129" fmla="*/ 36373 w 1349253"/>
              <a:gd name="connsiteY129" fmla="*/ 393828 h 6858000"/>
              <a:gd name="connsiteX130" fmla="*/ 36203 w 1349253"/>
              <a:gd name="connsiteY130" fmla="*/ 353137 h 6858000"/>
              <a:gd name="connsiteX131" fmla="*/ 41896 w 1349253"/>
              <a:gd name="connsiteY131" fmla="*/ 275771 h 6858000"/>
              <a:gd name="connsiteX132" fmla="*/ 58923 w 1349253"/>
              <a:gd name="connsiteY132" fmla="*/ 212860 h 6858000"/>
              <a:gd name="connsiteX133" fmla="*/ 50633 w 1349253"/>
              <a:gd name="connsiteY133" fmla="*/ 144983 h 6858000"/>
              <a:gd name="connsiteX134" fmla="*/ 62917 w 1349253"/>
              <a:gd name="connsiteY134" fmla="*/ 55288 h 6858000"/>
              <a:gd name="connsiteX135" fmla="*/ 22471 w 1349253"/>
              <a:gd name="connsiteY13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500327 w 1349253"/>
              <a:gd name="connsiteY85" fmla="*/ 3178642 h 6858000"/>
              <a:gd name="connsiteX86" fmla="*/ 487927 w 1349253"/>
              <a:gd name="connsiteY86" fmla="*/ 3158586 h 6858000"/>
              <a:gd name="connsiteX87" fmla="*/ 473112 w 1349253"/>
              <a:gd name="connsiteY87" fmla="*/ 3129034 h 6858000"/>
              <a:gd name="connsiteX88" fmla="*/ 473777 w 1349253"/>
              <a:gd name="connsiteY88" fmla="*/ 3126682 h 6858000"/>
              <a:gd name="connsiteX89" fmla="*/ 451254 w 1349253"/>
              <a:gd name="connsiteY89" fmla="*/ 3106272 h 6858000"/>
              <a:gd name="connsiteX90" fmla="*/ 423984 w 1349253"/>
              <a:gd name="connsiteY90" fmla="*/ 2958185 h 6858000"/>
              <a:gd name="connsiteX91" fmla="*/ 366598 w 1349253"/>
              <a:gd name="connsiteY91" fmla="*/ 2762989 h 6858000"/>
              <a:gd name="connsiteX92" fmla="*/ 315516 w 1349253"/>
              <a:gd name="connsiteY92" fmla="*/ 2554718 h 6858000"/>
              <a:gd name="connsiteX93" fmla="*/ 286333 w 1349253"/>
              <a:gd name="connsiteY93" fmla="*/ 2447068 h 6858000"/>
              <a:gd name="connsiteX94" fmla="*/ 273294 w 1349253"/>
              <a:gd name="connsiteY94" fmla="*/ 2425819 h 6858000"/>
              <a:gd name="connsiteX95" fmla="*/ 279293 w 1349253"/>
              <a:gd name="connsiteY95" fmla="*/ 2402874 h 6858000"/>
              <a:gd name="connsiteX96" fmla="*/ 281905 w 1349253"/>
              <a:gd name="connsiteY96" fmla="*/ 2381443 h 6858000"/>
              <a:gd name="connsiteX97" fmla="*/ 258234 w 1349253"/>
              <a:gd name="connsiteY97" fmla="*/ 2261920 h 6858000"/>
              <a:gd name="connsiteX98" fmla="*/ 248121 w 1349253"/>
              <a:gd name="connsiteY98" fmla="*/ 2195378 h 6858000"/>
              <a:gd name="connsiteX99" fmla="*/ 232338 w 1349253"/>
              <a:gd name="connsiteY99" fmla="*/ 2155135 h 6858000"/>
              <a:gd name="connsiteX100" fmla="*/ 229796 w 1349253"/>
              <a:gd name="connsiteY100" fmla="*/ 2118008 h 6858000"/>
              <a:gd name="connsiteX101" fmla="*/ 230789 w 1349253"/>
              <a:gd name="connsiteY101" fmla="*/ 2050531 h 6858000"/>
              <a:gd name="connsiteX102" fmla="*/ 222595 w 1349253"/>
              <a:gd name="connsiteY102" fmla="*/ 1963269 h 6858000"/>
              <a:gd name="connsiteX103" fmla="*/ 203773 w 1349253"/>
              <a:gd name="connsiteY103" fmla="*/ 1906352 h 6858000"/>
              <a:gd name="connsiteX104" fmla="*/ 180330 w 1349253"/>
              <a:gd name="connsiteY104" fmla="*/ 1861531 h 6858000"/>
              <a:gd name="connsiteX105" fmla="*/ 134129 w 1349253"/>
              <a:gd name="connsiteY105" fmla="*/ 1732919 h 6858000"/>
              <a:gd name="connsiteX106" fmla="*/ 106440 w 1349253"/>
              <a:gd name="connsiteY106" fmla="*/ 1663540 h 6858000"/>
              <a:gd name="connsiteX107" fmla="*/ 105566 w 1349253"/>
              <a:gd name="connsiteY107" fmla="*/ 1615777 h 6858000"/>
              <a:gd name="connsiteX108" fmla="*/ 86361 w 1349253"/>
              <a:gd name="connsiteY108" fmla="*/ 1563678 h 6858000"/>
              <a:gd name="connsiteX109" fmla="*/ 92183 w 1349253"/>
              <a:gd name="connsiteY109" fmla="*/ 1477995 h 6858000"/>
              <a:gd name="connsiteX110" fmla="*/ 78268 w 1349253"/>
              <a:gd name="connsiteY110" fmla="*/ 1373769 h 6858000"/>
              <a:gd name="connsiteX111" fmla="*/ 86575 w 1349253"/>
              <a:gd name="connsiteY111" fmla="*/ 1307086 h 6858000"/>
              <a:gd name="connsiteX112" fmla="*/ 87763 w 1349253"/>
              <a:gd name="connsiteY112" fmla="*/ 1189033 h 6858000"/>
              <a:gd name="connsiteX113" fmla="*/ 92448 w 1349253"/>
              <a:gd name="connsiteY113" fmla="*/ 1168288 h 6858000"/>
              <a:gd name="connsiteX114" fmla="*/ 84730 w 1349253"/>
              <a:gd name="connsiteY114" fmla="*/ 1142577 h 6858000"/>
              <a:gd name="connsiteX115" fmla="*/ 74036 w 1349253"/>
              <a:gd name="connsiteY115" fmla="*/ 1088484 h 6858000"/>
              <a:gd name="connsiteX116" fmla="*/ 62772 w 1349253"/>
              <a:gd name="connsiteY116" fmla="*/ 1016103 h 6858000"/>
              <a:gd name="connsiteX117" fmla="*/ 64228 w 1349253"/>
              <a:gd name="connsiteY117" fmla="*/ 954054 h 6858000"/>
              <a:gd name="connsiteX118" fmla="*/ 75144 w 1349253"/>
              <a:gd name="connsiteY118" fmla="*/ 921368 h 6858000"/>
              <a:gd name="connsiteX119" fmla="*/ 59093 w 1349253"/>
              <a:gd name="connsiteY119" fmla="*/ 896999 h 6858000"/>
              <a:gd name="connsiteX120" fmla="*/ 28501 w 1349253"/>
              <a:gd name="connsiteY120" fmla="*/ 821517 h 6858000"/>
              <a:gd name="connsiteX121" fmla="*/ 7451 w 1349253"/>
              <a:gd name="connsiteY121" fmla="*/ 751353 h 6858000"/>
              <a:gd name="connsiteX122" fmla="*/ 7009 w 1349253"/>
              <a:gd name="connsiteY122" fmla="*/ 721230 h 6858000"/>
              <a:gd name="connsiteX123" fmla="*/ 16141 w 1349253"/>
              <a:gd name="connsiteY123" fmla="*/ 619315 h 6858000"/>
              <a:gd name="connsiteX124" fmla="*/ 19 w 1349253"/>
              <a:gd name="connsiteY124" fmla="*/ 585934 h 6858000"/>
              <a:gd name="connsiteX125" fmla="*/ 7093 w 1349253"/>
              <a:gd name="connsiteY125" fmla="*/ 538948 h 6858000"/>
              <a:gd name="connsiteX126" fmla="*/ 11001 w 1349253"/>
              <a:gd name="connsiteY126" fmla="*/ 525163 h 6858000"/>
              <a:gd name="connsiteX127" fmla="*/ 37125 w 1349253"/>
              <a:gd name="connsiteY127" fmla="*/ 446567 h 6858000"/>
              <a:gd name="connsiteX128" fmla="*/ 36373 w 1349253"/>
              <a:gd name="connsiteY128" fmla="*/ 393828 h 6858000"/>
              <a:gd name="connsiteX129" fmla="*/ 36203 w 1349253"/>
              <a:gd name="connsiteY129" fmla="*/ 353137 h 6858000"/>
              <a:gd name="connsiteX130" fmla="*/ 41896 w 1349253"/>
              <a:gd name="connsiteY130" fmla="*/ 275771 h 6858000"/>
              <a:gd name="connsiteX131" fmla="*/ 58923 w 1349253"/>
              <a:gd name="connsiteY131" fmla="*/ 212860 h 6858000"/>
              <a:gd name="connsiteX132" fmla="*/ 50633 w 1349253"/>
              <a:gd name="connsiteY132" fmla="*/ 144983 h 6858000"/>
              <a:gd name="connsiteX133" fmla="*/ 62917 w 1349253"/>
              <a:gd name="connsiteY133" fmla="*/ 55288 h 6858000"/>
              <a:gd name="connsiteX134" fmla="*/ 22471 w 1349253"/>
              <a:gd name="connsiteY13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99826 w 1349253"/>
              <a:gd name="connsiteY84" fmla="*/ 3183755 h 6858000"/>
              <a:gd name="connsiteX85" fmla="*/ 487927 w 1349253"/>
              <a:gd name="connsiteY85" fmla="*/ 3158586 h 6858000"/>
              <a:gd name="connsiteX86" fmla="*/ 473112 w 1349253"/>
              <a:gd name="connsiteY86" fmla="*/ 3129034 h 6858000"/>
              <a:gd name="connsiteX87" fmla="*/ 473777 w 1349253"/>
              <a:gd name="connsiteY87" fmla="*/ 3126682 h 6858000"/>
              <a:gd name="connsiteX88" fmla="*/ 451254 w 1349253"/>
              <a:gd name="connsiteY88" fmla="*/ 3106272 h 6858000"/>
              <a:gd name="connsiteX89" fmla="*/ 423984 w 1349253"/>
              <a:gd name="connsiteY89" fmla="*/ 2958185 h 6858000"/>
              <a:gd name="connsiteX90" fmla="*/ 366598 w 1349253"/>
              <a:gd name="connsiteY90" fmla="*/ 2762989 h 6858000"/>
              <a:gd name="connsiteX91" fmla="*/ 315516 w 1349253"/>
              <a:gd name="connsiteY91" fmla="*/ 2554718 h 6858000"/>
              <a:gd name="connsiteX92" fmla="*/ 286333 w 1349253"/>
              <a:gd name="connsiteY92" fmla="*/ 2447068 h 6858000"/>
              <a:gd name="connsiteX93" fmla="*/ 273294 w 1349253"/>
              <a:gd name="connsiteY93" fmla="*/ 2425819 h 6858000"/>
              <a:gd name="connsiteX94" fmla="*/ 279293 w 1349253"/>
              <a:gd name="connsiteY94" fmla="*/ 2402874 h 6858000"/>
              <a:gd name="connsiteX95" fmla="*/ 281905 w 1349253"/>
              <a:gd name="connsiteY95" fmla="*/ 2381443 h 6858000"/>
              <a:gd name="connsiteX96" fmla="*/ 258234 w 1349253"/>
              <a:gd name="connsiteY96" fmla="*/ 2261920 h 6858000"/>
              <a:gd name="connsiteX97" fmla="*/ 248121 w 1349253"/>
              <a:gd name="connsiteY97" fmla="*/ 2195378 h 6858000"/>
              <a:gd name="connsiteX98" fmla="*/ 232338 w 1349253"/>
              <a:gd name="connsiteY98" fmla="*/ 2155135 h 6858000"/>
              <a:gd name="connsiteX99" fmla="*/ 229796 w 1349253"/>
              <a:gd name="connsiteY99" fmla="*/ 2118008 h 6858000"/>
              <a:gd name="connsiteX100" fmla="*/ 230789 w 1349253"/>
              <a:gd name="connsiteY100" fmla="*/ 2050531 h 6858000"/>
              <a:gd name="connsiteX101" fmla="*/ 222595 w 1349253"/>
              <a:gd name="connsiteY101" fmla="*/ 1963269 h 6858000"/>
              <a:gd name="connsiteX102" fmla="*/ 203773 w 1349253"/>
              <a:gd name="connsiteY102" fmla="*/ 1906352 h 6858000"/>
              <a:gd name="connsiteX103" fmla="*/ 180330 w 1349253"/>
              <a:gd name="connsiteY103" fmla="*/ 1861531 h 6858000"/>
              <a:gd name="connsiteX104" fmla="*/ 134129 w 1349253"/>
              <a:gd name="connsiteY104" fmla="*/ 1732919 h 6858000"/>
              <a:gd name="connsiteX105" fmla="*/ 106440 w 1349253"/>
              <a:gd name="connsiteY105" fmla="*/ 1663540 h 6858000"/>
              <a:gd name="connsiteX106" fmla="*/ 105566 w 1349253"/>
              <a:gd name="connsiteY106" fmla="*/ 1615777 h 6858000"/>
              <a:gd name="connsiteX107" fmla="*/ 86361 w 1349253"/>
              <a:gd name="connsiteY107" fmla="*/ 1563678 h 6858000"/>
              <a:gd name="connsiteX108" fmla="*/ 92183 w 1349253"/>
              <a:gd name="connsiteY108" fmla="*/ 1477995 h 6858000"/>
              <a:gd name="connsiteX109" fmla="*/ 78268 w 1349253"/>
              <a:gd name="connsiteY109" fmla="*/ 1373769 h 6858000"/>
              <a:gd name="connsiteX110" fmla="*/ 86575 w 1349253"/>
              <a:gd name="connsiteY110" fmla="*/ 1307086 h 6858000"/>
              <a:gd name="connsiteX111" fmla="*/ 87763 w 1349253"/>
              <a:gd name="connsiteY111" fmla="*/ 1189033 h 6858000"/>
              <a:gd name="connsiteX112" fmla="*/ 92448 w 1349253"/>
              <a:gd name="connsiteY112" fmla="*/ 1168288 h 6858000"/>
              <a:gd name="connsiteX113" fmla="*/ 84730 w 1349253"/>
              <a:gd name="connsiteY113" fmla="*/ 1142577 h 6858000"/>
              <a:gd name="connsiteX114" fmla="*/ 74036 w 1349253"/>
              <a:gd name="connsiteY114" fmla="*/ 1088484 h 6858000"/>
              <a:gd name="connsiteX115" fmla="*/ 62772 w 1349253"/>
              <a:gd name="connsiteY115" fmla="*/ 1016103 h 6858000"/>
              <a:gd name="connsiteX116" fmla="*/ 64228 w 1349253"/>
              <a:gd name="connsiteY116" fmla="*/ 954054 h 6858000"/>
              <a:gd name="connsiteX117" fmla="*/ 75144 w 1349253"/>
              <a:gd name="connsiteY117" fmla="*/ 921368 h 6858000"/>
              <a:gd name="connsiteX118" fmla="*/ 59093 w 1349253"/>
              <a:gd name="connsiteY118" fmla="*/ 896999 h 6858000"/>
              <a:gd name="connsiteX119" fmla="*/ 28501 w 1349253"/>
              <a:gd name="connsiteY119" fmla="*/ 821517 h 6858000"/>
              <a:gd name="connsiteX120" fmla="*/ 7451 w 1349253"/>
              <a:gd name="connsiteY120" fmla="*/ 751353 h 6858000"/>
              <a:gd name="connsiteX121" fmla="*/ 7009 w 1349253"/>
              <a:gd name="connsiteY121" fmla="*/ 721230 h 6858000"/>
              <a:gd name="connsiteX122" fmla="*/ 16141 w 1349253"/>
              <a:gd name="connsiteY122" fmla="*/ 619315 h 6858000"/>
              <a:gd name="connsiteX123" fmla="*/ 19 w 1349253"/>
              <a:gd name="connsiteY123" fmla="*/ 585934 h 6858000"/>
              <a:gd name="connsiteX124" fmla="*/ 7093 w 1349253"/>
              <a:gd name="connsiteY124" fmla="*/ 538948 h 6858000"/>
              <a:gd name="connsiteX125" fmla="*/ 11001 w 1349253"/>
              <a:gd name="connsiteY125" fmla="*/ 525163 h 6858000"/>
              <a:gd name="connsiteX126" fmla="*/ 37125 w 1349253"/>
              <a:gd name="connsiteY126" fmla="*/ 446567 h 6858000"/>
              <a:gd name="connsiteX127" fmla="*/ 36373 w 1349253"/>
              <a:gd name="connsiteY127" fmla="*/ 393828 h 6858000"/>
              <a:gd name="connsiteX128" fmla="*/ 36203 w 1349253"/>
              <a:gd name="connsiteY128" fmla="*/ 353137 h 6858000"/>
              <a:gd name="connsiteX129" fmla="*/ 41896 w 1349253"/>
              <a:gd name="connsiteY129" fmla="*/ 275771 h 6858000"/>
              <a:gd name="connsiteX130" fmla="*/ 58923 w 1349253"/>
              <a:gd name="connsiteY130" fmla="*/ 212860 h 6858000"/>
              <a:gd name="connsiteX131" fmla="*/ 50633 w 1349253"/>
              <a:gd name="connsiteY131" fmla="*/ 144983 h 6858000"/>
              <a:gd name="connsiteX132" fmla="*/ 62917 w 1349253"/>
              <a:gd name="connsiteY132" fmla="*/ 55288 h 6858000"/>
              <a:gd name="connsiteX133" fmla="*/ 22471 w 1349253"/>
              <a:gd name="connsiteY13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512991 w 1349253"/>
              <a:gd name="connsiteY83" fmla="*/ 3217217 h 6858000"/>
              <a:gd name="connsiteX84" fmla="*/ 487927 w 1349253"/>
              <a:gd name="connsiteY84" fmla="*/ 3158586 h 6858000"/>
              <a:gd name="connsiteX85" fmla="*/ 473112 w 1349253"/>
              <a:gd name="connsiteY85" fmla="*/ 3129034 h 6858000"/>
              <a:gd name="connsiteX86" fmla="*/ 473777 w 1349253"/>
              <a:gd name="connsiteY86" fmla="*/ 3126682 h 6858000"/>
              <a:gd name="connsiteX87" fmla="*/ 451254 w 1349253"/>
              <a:gd name="connsiteY87" fmla="*/ 3106272 h 6858000"/>
              <a:gd name="connsiteX88" fmla="*/ 423984 w 1349253"/>
              <a:gd name="connsiteY88" fmla="*/ 2958185 h 6858000"/>
              <a:gd name="connsiteX89" fmla="*/ 366598 w 1349253"/>
              <a:gd name="connsiteY89" fmla="*/ 2762989 h 6858000"/>
              <a:gd name="connsiteX90" fmla="*/ 315516 w 1349253"/>
              <a:gd name="connsiteY90" fmla="*/ 2554718 h 6858000"/>
              <a:gd name="connsiteX91" fmla="*/ 286333 w 1349253"/>
              <a:gd name="connsiteY91" fmla="*/ 2447068 h 6858000"/>
              <a:gd name="connsiteX92" fmla="*/ 273294 w 1349253"/>
              <a:gd name="connsiteY92" fmla="*/ 2425819 h 6858000"/>
              <a:gd name="connsiteX93" fmla="*/ 279293 w 1349253"/>
              <a:gd name="connsiteY93" fmla="*/ 2402874 h 6858000"/>
              <a:gd name="connsiteX94" fmla="*/ 281905 w 1349253"/>
              <a:gd name="connsiteY94" fmla="*/ 2381443 h 6858000"/>
              <a:gd name="connsiteX95" fmla="*/ 258234 w 1349253"/>
              <a:gd name="connsiteY95" fmla="*/ 2261920 h 6858000"/>
              <a:gd name="connsiteX96" fmla="*/ 248121 w 1349253"/>
              <a:gd name="connsiteY96" fmla="*/ 2195378 h 6858000"/>
              <a:gd name="connsiteX97" fmla="*/ 232338 w 1349253"/>
              <a:gd name="connsiteY97" fmla="*/ 2155135 h 6858000"/>
              <a:gd name="connsiteX98" fmla="*/ 229796 w 1349253"/>
              <a:gd name="connsiteY98" fmla="*/ 2118008 h 6858000"/>
              <a:gd name="connsiteX99" fmla="*/ 230789 w 1349253"/>
              <a:gd name="connsiteY99" fmla="*/ 2050531 h 6858000"/>
              <a:gd name="connsiteX100" fmla="*/ 222595 w 1349253"/>
              <a:gd name="connsiteY100" fmla="*/ 1963269 h 6858000"/>
              <a:gd name="connsiteX101" fmla="*/ 203773 w 1349253"/>
              <a:gd name="connsiteY101" fmla="*/ 1906352 h 6858000"/>
              <a:gd name="connsiteX102" fmla="*/ 180330 w 1349253"/>
              <a:gd name="connsiteY102" fmla="*/ 1861531 h 6858000"/>
              <a:gd name="connsiteX103" fmla="*/ 134129 w 1349253"/>
              <a:gd name="connsiteY103" fmla="*/ 1732919 h 6858000"/>
              <a:gd name="connsiteX104" fmla="*/ 106440 w 1349253"/>
              <a:gd name="connsiteY104" fmla="*/ 1663540 h 6858000"/>
              <a:gd name="connsiteX105" fmla="*/ 105566 w 1349253"/>
              <a:gd name="connsiteY105" fmla="*/ 1615777 h 6858000"/>
              <a:gd name="connsiteX106" fmla="*/ 86361 w 1349253"/>
              <a:gd name="connsiteY106" fmla="*/ 1563678 h 6858000"/>
              <a:gd name="connsiteX107" fmla="*/ 92183 w 1349253"/>
              <a:gd name="connsiteY107" fmla="*/ 1477995 h 6858000"/>
              <a:gd name="connsiteX108" fmla="*/ 78268 w 1349253"/>
              <a:gd name="connsiteY108" fmla="*/ 1373769 h 6858000"/>
              <a:gd name="connsiteX109" fmla="*/ 86575 w 1349253"/>
              <a:gd name="connsiteY109" fmla="*/ 1307086 h 6858000"/>
              <a:gd name="connsiteX110" fmla="*/ 87763 w 1349253"/>
              <a:gd name="connsiteY110" fmla="*/ 1189033 h 6858000"/>
              <a:gd name="connsiteX111" fmla="*/ 92448 w 1349253"/>
              <a:gd name="connsiteY111" fmla="*/ 1168288 h 6858000"/>
              <a:gd name="connsiteX112" fmla="*/ 84730 w 1349253"/>
              <a:gd name="connsiteY112" fmla="*/ 1142577 h 6858000"/>
              <a:gd name="connsiteX113" fmla="*/ 74036 w 1349253"/>
              <a:gd name="connsiteY113" fmla="*/ 1088484 h 6858000"/>
              <a:gd name="connsiteX114" fmla="*/ 62772 w 1349253"/>
              <a:gd name="connsiteY114" fmla="*/ 1016103 h 6858000"/>
              <a:gd name="connsiteX115" fmla="*/ 64228 w 1349253"/>
              <a:gd name="connsiteY115" fmla="*/ 954054 h 6858000"/>
              <a:gd name="connsiteX116" fmla="*/ 75144 w 1349253"/>
              <a:gd name="connsiteY116" fmla="*/ 921368 h 6858000"/>
              <a:gd name="connsiteX117" fmla="*/ 59093 w 1349253"/>
              <a:gd name="connsiteY117" fmla="*/ 896999 h 6858000"/>
              <a:gd name="connsiteX118" fmla="*/ 28501 w 1349253"/>
              <a:gd name="connsiteY118" fmla="*/ 821517 h 6858000"/>
              <a:gd name="connsiteX119" fmla="*/ 7451 w 1349253"/>
              <a:gd name="connsiteY119" fmla="*/ 751353 h 6858000"/>
              <a:gd name="connsiteX120" fmla="*/ 7009 w 1349253"/>
              <a:gd name="connsiteY120" fmla="*/ 721230 h 6858000"/>
              <a:gd name="connsiteX121" fmla="*/ 16141 w 1349253"/>
              <a:gd name="connsiteY121" fmla="*/ 619315 h 6858000"/>
              <a:gd name="connsiteX122" fmla="*/ 19 w 1349253"/>
              <a:gd name="connsiteY122" fmla="*/ 585934 h 6858000"/>
              <a:gd name="connsiteX123" fmla="*/ 7093 w 1349253"/>
              <a:gd name="connsiteY123" fmla="*/ 538948 h 6858000"/>
              <a:gd name="connsiteX124" fmla="*/ 11001 w 1349253"/>
              <a:gd name="connsiteY124" fmla="*/ 525163 h 6858000"/>
              <a:gd name="connsiteX125" fmla="*/ 37125 w 1349253"/>
              <a:gd name="connsiteY125" fmla="*/ 446567 h 6858000"/>
              <a:gd name="connsiteX126" fmla="*/ 36373 w 1349253"/>
              <a:gd name="connsiteY126" fmla="*/ 393828 h 6858000"/>
              <a:gd name="connsiteX127" fmla="*/ 36203 w 1349253"/>
              <a:gd name="connsiteY127" fmla="*/ 353137 h 6858000"/>
              <a:gd name="connsiteX128" fmla="*/ 41896 w 1349253"/>
              <a:gd name="connsiteY128" fmla="*/ 275771 h 6858000"/>
              <a:gd name="connsiteX129" fmla="*/ 58923 w 1349253"/>
              <a:gd name="connsiteY129" fmla="*/ 212860 h 6858000"/>
              <a:gd name="connsiteX130" fmla="*/ 50633 w 1349253"/>
              <a:gd name="connsiteY130" fmla="*/ 144983 h 6858000"/>
              <a:gd name="connsiteX131" fmla="*/ 62917 w 1349253"/>
              <a:gd name="connsiteY131" fmla="*/ 55288 h 6858000"/>
              <a:gd name="connsiteX132" fmla="*/ 22471 w 1349253"/>
              <a:gd name="connsiteY132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487927 w 1349253"/>
              <a:gd name="connsiteY83" fmla="*/ 3158586 h 6858000"/>
              <a:gd name="connsiteX84" fmla="*/ 473112 w 1349253"/>
              <a:gd name="connsiteY84" fmla="*/ 3129034 h 6858000"/>
              <a:gd name="connsiteX85" fmla="*/ 473777 w 1349253"/>
              <a:gd name="connsiteY85" fmla="*/ 3126682 h 6858000"/>
              <a:gd name="connsiteX86" fmla="*/ 451254 w 1349253"/>
              <a:gd name="connsiteY86" fmla="*/ 3106272 h 6858000"/>
              <a:gd name="connsiteX87" fmla="*/ 423984 w 1349253"/>
              <a:gd name="connsiteY87" fmla="*/ 2958185 h 6858000"/>
              <a:gd name="connsiteX88" fmla="*/ 366598 w 1349253"/>
              <a:gd name="connsiteY88" fmla="*/ 2762989 h 6858000"/>
              <a:gd name="connsiteX89" fmla="*/ 315516 w 1349253"/>
              <a:gd name="connsiteY89" fmla="*/ 2554718 h 6858000"/>
              <a:gd name="connsiteX90" fmla="*/ 286333 w 1349253"/>
              <a:gd name="connsiteY90" fmla="*/ 2447068 h 6858000"/>
              <a:gd name="connsiteX91" fmla="*/ 273294 w 1349253"/>
              <a:gd name="connsiteY91" fmla="*/ 2425819 h 6858000"/>
              <a:gd name="connsiteX92" fmla="*/ 279293 w 1349253"/>
              <a:gd name="connsiteY92" fmla="*/ 2402874 h 6858000"/>
              <a:gd name="connsiteX93" fmla="*/ 281905 w 1349253"/>
              <a:gd name="connsiteY93" fmla="*/ 2381443 h 6858000"/>
              <a:gd name="connsiteX94" fmla="*/ 258234 w 1349253"/>
              <a:gd name="connsiteY94" fmla="*/ 2261920 h 6858000"/>
              <a:gd name="connsiteX95" fmla="*/ 248121 w 1349253"/>
              <a:gd name="connsiteY95" fmla="*/ 2195378 h 6858000"/>
              <a:gd name="connsiteX96" fmla="*/ 232338 w 1349253"/>
              <a:gd name="connsiteY96" fmla="*/ 2155135 h 6858000"/>
              <a:gd name="connsiteX97" fmla="*/ 229796 w 1349253"/>
              <a:gd name="connsiteY97" fmla="*/ 2118008 h 6858000"/>
              <a:gd name="connsiteX98" fmla="*/ 230789 w 1349253"/>
              <a:gd name="connsiteY98" fmla="*/ 2050531 h 6858000"/>
              <a:gd name="connsiteX99" fmla="*/ 222595 w 1349253"/>
              <a:gd name="connsiteY99" fmla="*/ 1963269 h 6858000"/>
              <a:gd name="connsiteX100" fmla="*/ 203773 w 1349253"/>
              <a:gd name="connsiteY100" fmla="*/ 1906352 h 6858000"/>
              <a:gd name="connsiteX101" fmla="*/ 180330 w 1349253"/>
              <a:gd name="connsiteY101" fmla="*/ 1861531 h 6858000"/>
              <a:gd name="connsiteX102" fmla="*/ 134129 w 1349253"/>
              <a:gd name="connsiteY102" fmla="*/ 1732919 h 6858000"/>
              <a:gd name="connsiteX103" fmla="*/ 106440 w 1349253"/>
              <a:gd name="connsiteY103" fmla="*/ 1663540 h 6858000"/>
              <a:gd name="connsiteX104" fmla="*/ 105566 w 1349253"/>
              <a:gd name="connsiteY104" fmla="*/ 1615777 h 6858000"/>
              <a:gd name="connsiteX105" fmla="*/ 86361 w 1349253"/>
              <a:gd name="connsiteY105" fmla="*/ 1563678 h 6858000"/>
              <a:gd name="connsiteX106" fmla="*/ 92183 w 1349253"/>
              <a:gd name="connsiteY106" fmla="*/ 1477995 h 6858000"/>
              <a:gd name="connsiteX107" fmla="*/ 78268 w 1349253"/>
              <a:gd name="connsiteY107" fmla="*/ 1373769 h 6858000"/>
              <a:gd name="connsiteX108" fmla="*/ 86575 w 1349253"/>
              <a:gd name="connsiteY108" fmla="*/ 1307086 h 6858000"/>
              <a:gd name="connsiteX109" fmla="*/ 87763 w 1349253"/>
              <a:gd name="connsiteY109" fmla="*/ 1189033 h 6858000"/>
              <a:gd name="connsiteX110" fmla="*/ 92448 w 1349253"/>
              <a:gd name="connsiteY110" fmla="*/ 1168288 h 6858000"/>
              <a:gd name="connsiteX111" fmla="*/ 84730 w 1349253"/>
              <a:gd name="connsiteY111" fmla="*/ 1142577 h 6858000"/>
              <a:gd name="connsiteX112" fmla="*/ 74036 w 1349253"/>
              <a:gd name="connsiteY112" fmla="*/ 1088484 h 6858000"/>
              <a:gd name="connsiteX113" fmla="*/ 62772 w 1349253"/>
              <a:gd name="connsiteY113" fmla="*/ 1016103 h 6858000"/>
              <a:gd name="connsiteX114" fmla="*/ 64228 w 1349253"/>
              <a:gd name="connsiteY114" fmla="*/ 954054 h 6858000"/>
              <a:gd name="connsiteX115" fmla="*/ 75144 w 1349253"/>
              <a:gd name="connsiteY115" fmla="*/ 921368 h 6858000"/>
              <a:gd name="connsiteX116" fmla="*/ 59093 w 1349253"/>
              <a:gd name="connsiteY116" fmla="*/ 896999 h 6858000"/>
              <a:gd name="connsiteX117" fmla="*/ 28501 w 1349253"/>
              <a:gd name="connsiteY117" fmla="*/ 821517 h 6858000"/>
              <a:gd name="connsiteX118" fmla="*/ 7451 w 1349253"/>
              <a:gd name="connsiteY118" fmla="*/ 751353 h 6858000"/>
              <a:gd name="connsiteX119" fmla="*/ 7009 w 1349253"/>
              <a:gd name="connsiteY119" fmla="*/ 721230 h 6858000"/>
              <a:gd name="connsiteX120" fmla="*/ 16141 w 1349253"/>
              <a:gd name="connsiteY120" fmla="*/ 619315 h 6858000"/>
              <a:gd name="connsiteX121" fmla="*/ 19 w 1349253"/>
              <a:gd name="connsiteY121" fmla="*/ 585934 h 6858000"/>
              <a:gd name="connsiteX122" fmla="*/ 7093 w 1349253"/>
              <a:gd name="connsiteY122" fmla="*/ 538948 h 6858000"/>
              <a:gd name="connsiteX123" fmla="*/ 11001 w 1349253"/>
              <a:gd name="connsiteY123" fmla="*/ 525163 h 6858000"/>
              <a:gd name="connsiteX124" fmla="*/ 37125 w 1349253"/>
              <a:gd name="connsiteY124" fmla="*/ 446567 h 6858000"/>
              <a:gd name="connsiteX125" fmla="*/ 36373 w 1349253"/>
              <a:gd name="connsiteY125" fmla="*/ 393828 h 6858000"/>
              <a:gd name="connsiteX126" fmla="*/ 36203 w 1349253"/>
              <a:gd name="connsiteY126" fmla="*/ 353137 h 6858000"/>
              <a:gd name="connsiteX127" fmla="*/ 41896 w 1349253"/>
              <a:gd name="connsiteY127" fmla="*/ 275771 h 6858000"/>
              <a:gd name="connsiteX128" fmla="*/ 58923 w 1349253"/>
              <a:gd name="connsiteY128" fmla="*/ 212860 h 6858000"/>
              <a:gd name="connsiteX129" fmla="*/ 50633 w 1349253"/>
              <a:gd name="connsiteY129" fmla="*/ 144983 h 6858000"/>
              <a:gd name="connsiteX130" fmla="*/ 62917 w 1349253"/>
              <a:gd name="connsiteY130" fmla="*/ 55288 h 6858000"/>
              <a:gd name="connsiteX131" fmla="*/ 22471 w 1349253"/>
              <a:gd name="connsiteY13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1364 w 1349253"/>
              <a:gd name="connsiteY70" fmla="*/ 3792098 h 6858000"/>
              <a:gd name="connsiteX71" fmla="*/ 460248 w 1349253"/>
              <a:gd name="connsiteY71" fmla="*/ 3777135 h 6858000"/>
              <a:gd name="connsiteX72" fmla="*/ 461981 w 1349253"/>
              <a:gd name="connsiteY72" fmla="*/ 3771656 h 6858000"/>
              <a:gd name="connsiteX73" fmla="*/ 465724 w 1349253"/>
              <a:gd name="connsiteY73" fmla="*/ 3769007 h 6858000"/>
              <a:gd name="connsiteX74" fmla="*/ 465190 w 1349253"/>
              <a:gd name="connsiteY74" fmla="*/ 3767709 h 6858000"/>
              <a:gd name="connsiteX75" fmla="*/ 473886 w 1349253"/>
              <a:gd name="connsiteY75" fmla="*/ 3738082 h 6858000"/>
              <a:gd name="connsiteX76" fmla="*/ 481232 w 1349253"/>
              <a:gd name="connsiteY76" fmla="*/ 3673397 h 6858000"/>
              <a:gd name="connsiteX77" fmla="*/ 480528 w 1349253"/>
              <a:gd name="connsiteY77" fmla="*/ 3637109 h 6858000"/>
              <a:gd name="connsiteX78" fmla="*/ 483971 w 1349253"/>
              <a:gd name="connsiteY78" fmla="*/ 3536883 h 6858000"/>
              <a:gd name="connsiteX79" fmla="*/ 491509 w 1349253"/>
              <a:gd name="connsiteY79" fmla="*/ 3435652 h 6858000"/>
              <a:gd name="connsiteX80" fmla="*/ 493180 w 1349253"/>
              <a:gd name="connsiteY80" fmla="*/ 3307769 h 6858000"/>
              <a:gd name="connsiteX81" fmla="*/ 510743 w 1349253"/>
              <a:gd name="connsiteY81" fmla="*/ 3250522 h 6858000"/>
              <a:gd name="connsiteX82" fmla="*/ 511168 w 1349253"/>
              <a:gd name="connsiteY82" fmla="*/ 3229163 h 6858000"/>
              <a:gd name="connsiteX83" fmla="*/ 487927 w 1349253"/>
              <a:gd name="connsiteY83" fmla="*/ 3158586 h 6858000"/>
              <a:gd name="connsiteX84" fmla="*/ 473112 w 1349253"/>
              <a:gd name="connsiteY84" fmla="*/ 3129034 h 6858000"/>
              <a:gd name="connsiteX85" fmla="*/ 473777 w 1349253"/>
              <a:gd name="connsiteY85" fmla="*/ 3126682 h 6858000"/>
              <a:gd name="connsiteX86" fmla="*/ 451254 w 1349253"/>
              <a:gd name="connsiteY86" fmla="*/ 3106272 h 6858000"/>
              <a:gd name="connsiteX87" fmla="*/ 423984 w 1349253"/>
              <a:gd name="connsiteY87" fmla="*/ 2958185 h 6858000"/>
              <a:gd name="connsiteX88" fmla="*/ 381264 w 1349253"/>
              <a:gd name="connsiteY88" fmla="*/ 2843952 h 6858000"/>
              <a:gd name="connsiteX89" fmla="*/ 315516 w 1349253"/>
              <a:gd name="connsiteY89" fmla="*/ 2554718 h 6858000"/>
              <a:gd name="connsiteX90" fmla="*/ 286333 w 1349253"/>
              <a:gd name="connsiteY90" fmla="*/ 2447068 h 6858000"/>
              <a:gd name="connsiteX91" fmla="*/ 273294 w 1349253"/>
              <a:gd name="connsiteY91" fmla="*/ 2425819 h 6858000"/>
              <a:gd name="connsiteX92" fmla="*/ 279293 w 1349253"/>
              <a:gd name="connsiteY92" fmla="*/ 2402874 h 6858000"/>
              <a:gd name="connsiteX93" fmla="*/ 281905 w 1349253"/>
              <a:gd name="connsiteY93" fmla="*/ 2381443 h 6858000"/>
              <a:gd name="connsiteX94" fmla="*/ 258234 w 1349253"/>
              <a:gd name="connsiteY94" fmla="*/ 2261920 h 6858000"/>
              <a:gd name="connsiteX95" fmla="*/ 248121 w 1349253"/>
              <a:gd name="connsiteY95" fmla="*/ 2195378 h 6858000"/>
              <a:gd name="connsiteX96" fmla="*/ 232338 w 1349253"/>
              <a:gd name="connsiteY96" fmla="*/ 2155135 h 6858000"/>
              <a:gd name="connsiteX97" fmla="*/ 229796 w 1349253"/>
              <a:gd name="connsiteY97" fmla="*/ 2118008 h 6858000"/>
              <a:gd name="connsiteX98" fmla="*/ 230789 w 1349253"/>
              <a:gd name="connsiteY98" fmla="*/ 2050531 h 6858000"/>
              <a:gd name="connsiteX99" fmla="*/ 222595 w 1349253"/>
              <a:gd name="connsiteY99" fmla="*/ 1963269 h 6858000"/>
              <a:gd name="connsiteX100" fmla="*/ 203773 w 1349253"/>
              <a:gd name="connsiteY100" fmla="*/ 1906352 h 6858000"/>
              <a:gd name="connsiteX101" fmla="*/ 180330 w 1349253"/>
              <a:gd name="connsiteY101" fmla="*/ 1861531 h 6858000"/>
              <a:gd name="connsiteX102" fmla="*/ 134129 w 1349253"/>
              <a:gd name="connsiteY102" fmla="*/ 1732919 h 6858000"/>
              <a:gd name="connsiteX103" fmla="*/ 106440 w 1349253"/>
              <a:gd name="connsiteY103" fmla="*/ 1663540 h 6858000"/>
              <a:gd name="connsiteX104" fmla="*/ 105566 w 1349253"/>
              <a:gd name="connsiteY104" fmla="*/ 1615777 h 6858000"/>
              <a:gd name="connsiteX105" fmla="*/ 86361 w 1349253"/>
              <a:gd name="connsiteY105" fmla="*/ 1563678 h 6858000"/>
              <a:gd name="connsiteX106" fmla="*/ 92183 w 1349253"/>
              <a:gd name="connsiteY106" fmla="*/ 1477995 h 6858000"/>
              <a:gd name="connsiteX107" fmla="*/ 78268 w 1349253"/>
              <a:gd name="connsiteY107" fmla="*/ 1373769 h 6858000"/>
              <a:gd name="connsiteX108" fmla="*/ 86575 w 1349253"/>
              <a:gd name="connsiteY108" fmla="*/ 1307086 h 6858000"/>
              <a:gd name="connsiteX109" fmla="*/ 87763 w 1349253"/>
              <a:gd name="connsiteY109" fmla="*/ 1189033 h 6858000"/>
              <a:gd name="connsiteX110" fmla="*/ 92448 w 1349253"/>
              <a:gd name="connsiteY110" fmla="*/ 1168288 h 6858000"/>
              <a:gd name="connsiteX111" fmla="*/ 84730 w 1349253"/>
              <a:gd name="connsiteY111" fmla="*/ 1142577 h 6858000"/>
              <a:gd name="connsiteX112" fmla="*/ 74036 w 1349253"/>
              <a:gd name="connsiteY112" fmla="*/ 1088484 h 6858000"/>
              <a:gd name="connsiteX113" fmla="*/ 62772 w 1349253"/>
              <a:gd name="connsiteY113" fmla="*/ 1016103 h 6858000"/>
              <a:gd name="connsiteX114" fmla="*/ 64228 w 1349253"/>
              <a:gd name="connsiteY114" fmla="*/ 954054 h 6858000"/>
              <a:gd name="connsiteX115" fmla="*/ 75144 w 1349253"/>
              <a:gd name="connsiteY115" fmla="*/ 921368 h 6858000"/>
              <a:gd name="connsiteX116" fmla="*/ 59093 w 1349253"/>
              <a:gd name="connsiteY116" fmla="*/ 896999 h 6858000"/>
              <a:gd name="connsiteX117" fmla="*/ 28501 w 1349253"/>
              <a:gd name="connsiteY117" fmla="*/ 821517 h 6858000"/>
              <a:gd name="connsiteX118" fmla="*/ 7451 w 1349253"/>
              <a:gd name="connsiteY118" fmla="*/ 751353 h 6858000"/>
              <a:gd name="connsiteX119" fmla="*/ 7009 w 1349253"/>
              <a:gd name="connsiteY119" fmla="*/ 721230 h 6858000"/>
              <a:gd name="connsiteX120" fmla="*/ 16141 w 1349253"/>
              <a:gd name="connsiteY120" fmla="*/ 619315 h 6858000"/>
              <a:gd name="connsiteX121" fmla="*/ 19 w 1349253"/>
              <a:gd name="connsiteY121" fmla="*/ 585934 h 6858000"/>
              <a:gd name="connsiteX122" fmla="*/ 7093 w 1349253"/>
              <a:gd name="connsiteY122" fmla="*/ 538948 h 6858000"/>
              <a:gd name="connsiteX123" fmla="*/ 11001 w 1349253"/>
              <a:gd name="connsiteY123" fmla="*/ 525163 h 6858000"/>
              <a:gd name="connsiteX124" fmla="*/ 37125 w 1349253"/>
              <a:gd name="connsiteY124" fmla="*/ 446567 h 6858000"/>
              <a:gd name="connsiteX125" fmla="*/ 36373 w 1349253"/>
              <a:gd name="connsiteY125" fmla="*/ 393828 h 6858000"/>
              <a:gd name="connsiteX126" fmla="*/ 36203 w 1349253"/>
              <a:gd name="connsiteY126" fmla="*/ 353137 h 6858000"/>
              <a:gd name="connsiteX127" fmla="*/ 41896 w 1349253"/>
              <a:gd name="connsiteY127" fmla="*/ 275771 h 6858000"/>
              <a:gd name="connsiteX128" fmla="*/ 58923 w 1349253"/>
              <a:gd name="connsiteY128" fmla="*/ 212860 h 6858000"/>
              <a:gd name="connsiteX129" fmla="*/ 50633 w 1349253"/>
              <a:gd name="connsiteY129" fmla="*/ 144983 h 6858000"/>
              <a:gd name="connsiteX130" fmla="*/ 62917 w 1349253"/>
              <a:gd name="connsiteY130" fmla="*/ 55288 h 6858000"/>
              <a:gd name="connsiteX131" fmla="*/ 22471 w 1349253"/>
              <a:gd name="connsiteY13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2749 w 1349253"/>
              <a:gd name="connsiteY69" fmla="*/ 3797724 h 6858000"/>
              <a:gd name="connsiteX70" fmla="*/ 460248 w 1349253"/>
              <a:gd name="connsiteY70" fmla="*/ 3777135 h 6858000"/>
              <a:gd name="connsiteX71" fmla="*/ 461981 w 1349253"/>
              <a:gd name="connsiteY71" fmla="*/ 3771656 h 6858000"/>
              <a:gd name="connsiteX72" fmla="*/ 465724 w 1349253"/>
              <a:gd name="connsiteY72" fmla="*/ 3769007 h 6858000"/>
              <a:gd name="connsiteX73" fmla="*/ 465190 w 1349253"/>
              <a:gd name="connsiteY73" fmla="*/ 3767709 h 6858000"/>
              <a:gd name="connsiteX74" fmla="*/ 473886 w 1349253"/>
              <a:gd name="connsiteY74" fmla="*/ 3738082 h 6858000"/>
              <a:gd name="connsiteX75" fmla="*/ 481232 w 1349253"/>
              <a:gd name="connsiteY75" fmla="*/ 3673397 h 6858000"/>
              <a:gd name="connsiteX76" fmla="*/ 480528 w 1349253"/>
              <a:gd name="connsiteY76" fmla="*/ 3637109 h 6858000"/>
              <a:gd name="connsiteX77" fmla="*/ 483971 w 1349253"/>
              <a:gd name="connsiteY77" fmla="*/ 3536883 h 6858000"/>
              <a:gd name="connsiteX78" fmla="*/ 491509 w 1349253"/>
              <a:gd name="connsiteY78" fmla="*/ 3435652 h 6858000"/>
              <a:gd name="connsiteX79" fmla="*/ 493180 w 1349253"/>
              <a:gd name="connsiteY79" fmla="*/ 3307769 h 6858000"/>
              <a:gd name="connsiteX80" fmla="*/ 510743 w 1349253"/>
              <a:gd name="connsiteY80" fmla="*/ 3250522 h 6858000"/>
              <a:gd name="connsiteX81" fmla="*/ 511168 w 1349253"/>
              <a:gd name="connsiteY81" fmla="*/ 3229163 h 6858000"/>
              <a:gd name="connsiteX82" fmla="*/ 487927 w 1349253"/>
              <a:gd name="connsiteY82" fmla="*/ 3158586 h 6858000"/>
              <a:gd name="connsiteX83" fmla="*/ 473112 w 1349253"/>
              <a:gd name="connsiteY83" fmla="*/ 3129034 h 6858000"/>
              <a:gd name="connsiteX84" fmla="*/ 473777 w 1349253"/>
              <a:gd name="connsiteY84" fmla="*/ 3126682 h 6858000"/>
              <a:gd name="connsiteX85" fmla="*/ 451254 w 1349253"/>
              <a:gd name="connsiteY85" fmla="*/ 3106272 h 6858000"/>
              <a:gd name="connsiteX86" fmla="*/ 423984 w 1349253"/>
              <a:gd name="connsiteY86" fmla="*/ 2958185 h 6858000"/>
              <a:gd name="connsiteX87" fmla="*/ 381264 w 1349253"/>
              <a:gd name="connsiteY87" fmla="*/ 2843952 h 6858000"/>
              <a:gd name="connsiteX88" fmla="*/ 315516 w 1349253"/>
              <a:gd name="connsiteY88" fmla="*/ 2554718 h 6858000"/>
              <a:gd name="connsiteX89" fmla="*/ 286333 w 1349253"/>
              <a:gd name="connsiteY89" fmla="*/ 2447068 h 6858000"/>
              <a:gd name="connsiteX90" fmla="*/ 273294 w 1349253"/>
              <a:gd name="connsiteY90" fmla="*/ 2425819 h 6858000"/>
              <a:gd name="connsiteX91" fmla="*/ 279293 w 1349253"/>
              <a:gd name="connsiteY91" fmla="*/ 2402874 h 6858000"/>
              <a:gd name="connsiteX92" fmla="*/ 281905 w 1349253"/>
              <a:gd name="connsiteY92" fmla="*/ 2381443 h 6858000"/>
              <a:gd name="connsiteX93" fmla="*/ 258234 w 1349253"/>
              <a:gd name="connsiteY93" fmla="*/ 2261920 h 6858000"/>
              <a:gd name="connsiteX94" fmla="*/ 248121 w 1349253"/>
              <a:gd name="connsiteY94" fmla="*/ 2195378 h 6858000"/>
              <a:gd name="connsiteX95" fmla="*/ 232338 w 1349253"/>
              <a:gd name="connsiteY95" fmla="*/ 2155135 h 6858000"/>
              <a:gd name="connsiteX96" fmla="*/ 229796 w 1349253"/>
              <a:gd name="connsiteY96" fmla="*/ 2118008 h 6858000"/>
              <a:gd name="connsiteX97" fmla="*/ 230789 w 1349253"/>
              <a:gd name="connsiteY97" fmla="*/ 2050531 h 6858000"/>
              <a:gd name="connsiteX98" fmla="*/ 222595 w 1349253"/>
              <a:gd name="connsiteY98" fmla="*/ 1963269 h 6858000"/>
              <a:gd name="connsiteX99" fmla="*/ 203773 w 1349253"/>
              <a:gd name="connsiteY99" fmla="*/ 1906352 h 6858000"/>
              <a:gd name="connsiteX100" fmla="*/ 180330 w 1349253"/>
              <a:gd name="connsiteY100" fmla="*/ 1861531 h 6858000"/>
              <a:gd name="connsiteX101" fmla="*/ 134129 w 1349253"/>
              <a:gd name="connsiteY101" fmla="*/ 1732919 h 6858000"/>
              <a:gd name="connsiteX102" fmla="*/ 106440 w 1349253"/>
              <a:gd name="connsiteY102" fmla="*/ 1663540 h 6858000"/>
              <a:gd name="connsiteX103" fmla="*/ 105566 w 1349253"/>
              <a:gd name="connsiteY103" fmla="*/ 1615777 h 6858000"/>
              <a:gd name="connsiteX104" fmla="*/ 86361 w 1349253"/>
              <a:gd name="connsiteY104" fmla="*/ 1563678 h 6858000"/>
              <a:gd name="connsiteX105" fmla="*/ 92183 w 1349253"/>
              <a:gd name="connsiteY105" fmla="*/ 1477995 h 6858000"/>
              <a:gd name="connsiteX106" fmla="*/ 78268 w 1349253"/>
              <a:gd name="connsiteY106" fmla="*/ 1373769 h 6858000"/>
              <a:gd name="connsiteX107" fmla="*/ 86575 w 1349253"/>
              <a:gd name="connsiteY107" fmla="*/ 1307086 h 6858000"/>
              <a:gd name="connsiteX108" fmla="*/ 87763 w 1349253"/>
              <a:gd name="connsiteY108" fmla="*/ 1189033 h 6858000"/>
              <a:gd name="connsiteX109" fmla="*/ 92448 w 1349253"/>
              <a:gd name="connsiteY109" fmla="*/ 1168288 h 6858000"/>
              <a:gd name="connsiteX110" fmla="*/ 84730 w 1349253"/>
              <a:gd name="connsiteY110" fmla="*/ 1142577 h 6858000"/>
              <a:gd name="connsiteX111" fmla="*/ 74036 w 1349253"/>
              <a:gd name="connsiteY111" fmla="*/ 1088484 h 6858000"/>
              <a:gd name="connsiteX112" fmla="*/ 62772 w 1349253"/>
              <a:gd name="connsiteY112" fmla="*/ 1016103 h 6858000"/>
              <a:gd name="connsiteX113" fmla="*/ 64228 w 1349253"/>
              <a:gd name="connsiteY113" fmla="*/ 954054 h 6858000"/>
              <a:gd name="connsiteX114" fmla="*/ 75144 w 1349253"/>
              <a:gd name="connsiteY114" fmla="*/ 921368 h 6858000"/>
              <a:gd name="connsiteX115" fmla="*/ 59093 w 1349253"/>
              <a:gd name="connsiteY115" fmla="*/ 896999 h 6858000"/>
              <a:gd name="connsiteX116" fmla="*/ 28501 w 1349253"/>
              <a:gd name="connsiteY116" fmla="*/ 821517 h 6858000"/>
              <a:gd name="connsiteX117" fmla="*/ 7451 w 1349253"/>
              <a:gd name="connsiteY117" fmla="*/ 751353 h 6858000"/>
              <a:gd name="connsiteX118" fmla="*/ 7009 w 1349253"/>
              <a:gd name="connsiteY118" fmla="*/ 721230 h 6858000"/>
              <a:gd name="connsiteX119" fmla="*/ 16141 w 1349253"/>
              <a:gd name="connsiteY119" fmla="*/ 619315 h 6858000"/>
              <a:gd name="connsiteX120" fmla="*/ 19 w 1349253"/>
              <a:gd name="connsiteY120" fmla="*/ 585934 h 6858000"/>
              <a:gd name="connsiteX121" fmla="*/ 7093 w 1349253"/>
              <a:gd name="connsiteY121" fmla="*/ 538948 h 6858000"/>
              <a:gd name="connsiteX122" fmla="*/ 11001 w 1349253"/>
              <a:gd name="connsiteY122" fmla="*/ 525163 h 6858000"/>
              <a:gd name="connsiteX123" fmla="*/ 37125 w 1349253"/>
              <a:gd name="connsiteY123" fmla="*/ 446567 h 6858000"/>
              <a:gd name="connsiteX124" fmla="*/ 36373 w 1349253"/>
              <a:gd name="connsiteY124" fmla="*/ 393828 h 6858000"/>
              <a:gd name="connsiteX125" fmla="*/ 36203 w 1349253"/>
              <a:gd name="connsiteY125" fmla="*/ 353137 h 6858000"/>
              <a:gd name="connsiteX126" fmla="*/ 41896 w 1349253"/>
              <a:gd name="connsiteY126" fmla="*/ 275771 h 6858000"/>
              <a:gd name="connsiteX127" fmla="*/ 58923 w 1349253"/>
              <a:gd name="connsiteY127" fmla="*/ 212860 h 6858000"/>
              <a:gd name="connsiteX128" fmla="*/ 50633 w 1349253"/>
              <a:gd name="connsiteY128" fmla="*/ 144983 h 6858000"/>
              <a:gd name="connsiteX129" fmla="*/ 62917 w 1349253"/>
              <a:gd name="connsiteY129" fmla="*/ 55288 h 6858000"/>
              <a:gd name="connsiteX130" fmla="*/ 22471 w 1349253"/>
              <a:gd name="connsiteY130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2722 w 1349253"/>
              <a:gd name="connsiteY68" fmla="*/ 3805957 h 6858000"/>
              <a:gd name="connsiteX69" fmla="*/ 460248 w 1349253"/>
              <a:gd name="connsiteY69" fmla="*/ 3777135 h 6858000"/>
              <a:gd name="connsiteX70" fmla="*/ 461981 w 1349253"/>
              <a:gd name="connsiteY70" fmla="*/ 3771656 h 6858000"/>
              <a:gd name="connsiteX71" fmla="*/ 465724 w 1349253"/>
              <a:gd name="connsiteY71" fmla="*/ 3769007 h 6858000"/>
              <a:gd name="connsiteX72" fmla="*/ 465190 w 1349253"/>
              <a:gd name="connsiteY72" fmla="*/ 3767709 h 6858000"/>
              <a:gd name="connsiteX73" fmla="*/ 473886 w 1349253"/>
              <a:gd name="connsiteY73" fmla="*/ 3738082 h 6858000"/>
              <a:gd name="connsiteX74" fmla="*/ 481232 w 1349253"/>
              <a:gd name="connsiteY74" fmla="*/ 3673397 h 6858000"/>
              <a:gd name="connsiteX75" fmla="*/ 480528 w 1349253"/>
              <a:gd name="connsiteY75" fmla="*/ 3637109 h 6858000"/>
              <a:gd name="connsiteX76" fmla="*/ 483971 w 1349253"/>
              <a:gd name="connsiteY76" fmla="*/ 3536883 h 6858000"/>
              <a:gd name="connsiteX77" fmla="*/ 491509 w 1349253"/>
              <a:gd name="connsiteY77" fmla="*/ 3435652 h 6858000"/>
              <a:gd name="connsiteX78" fmla="*/ 493180 w 1349253"/>
              <a:gd name="connsiteY78" fmla="*/ 3307769 h 6858000"/>
              <a:gd name="connsiteX79" fmla="*/ 510743 w 1349253"/>
              <a:gd name="connsiteY79" fmla="*/ 3250522 h 6858000"/>
              <a:gd name="connsiteX80" fmla="*/ 511168 w 1349253"/>
              <a:gd name="connsiteY80" fmla="*/ 3229163 h 6858000"/>
              <a:gd name="connsiteX81" fmla="*/ 487927 w 1349253"/>
              <a:gd name="connsiteY81" fmla="*/ 3158586 h 6858000"/>
              <a:gd name="connsiteX82" fmla="*/ 473112 w 1349253"/>
              <a:gd name="connsiteY82" fmla="*/ 3129034 h 6858000"/>
              <a:gd name="connsiteX83" fmla="*/ 473777 w 1349253"/>
              <a:gd name="connsiteY83" fmla="*/ 3126682 h 6858000"/>
              <a:gd name="connsiteX84" fmla="*/ 451254 w 1349253"/>
              <a:gd name="connsiteY84" fmla="*/ 3106272 h 6858000"/>
              <a:gd name="connsiteX85" fmla="*/ 423984 w 1349253"/>
              <a:gd name="connsiteY85" fmla="*/ 2958185 h 6858000"/>
              <a:gd name="connsiteX86" fmla="*/ 381264 w 1349253"/>
              <a:gd name="connsiteY86" fmla="*/ 2843952 h 6858000"/>
              <a:gd name="connsiteX87" fmla="*/ 315516 w 1349253"/>
              <a:gd name="connsiteY87" fmla="*/ 2554718 h 6858000"/>
              <a:gd name="connsiteX88" fmla="*/ 286333 w 1349253"/>
              <a:gd name="connsiteY88" fmla="*/ 2447068 h 6858000"/>
              <a:gd name="connsiteX89" fmla="*/ 273294 w 1349253"/>
              <a:gd name="connsiteY89" fmla="*/ 2425819 h 6858000"/>
              <a:gd name="connsiteX90" fmla="*/ 279293 w 1349253"/>
              <a:gd name="connsiteY90" fmla="*/ 2402874 h 6858000"/>
              <a:gd name="connsiteX91" fmla="*/ 281905 w 1349253"/>
              <a:gd name="connsiteY91" fmla="*/ 2381443 h 6858000"/>
              <a:gd name="connsiteX92" fmla="*/ 258234 w 1349253"/>
              <a:gd name="connsiteY92" fmla="*/ 2261920 h 6858000"/>
              <a:gd name="connsiteX93" fmla="*/ 248121 w 1349253"/>
              <a:gd name="connsiteY93" fmla="*/ 2195378 h 6858000"/>
              <a:gd name="connsiteX94" fmla="*/ 232338 w 1349253"/>
              <a:gd name="connsiteY94" fmla="*/ 2155135 h 6858000"/>
              <a:gd name="connsiteX95" fmla="*/ 229796 w 1349253"/>
              <a:gd name="connsiteY95" fmla="*/ 2118008 h 6858000"/>
              <a:gd name="connsiteX96" fmla="*/ 230789 w 1349253"/>
              <a:gd name="connsiteY96" fmla="*/ 2050531 h 6858000"/>
              <a:gd name="connsiteX97" fmla="*/ 222595 w 1349253"/>
              <a:gd name="connsiteY97" fmla="*/ 1963269 h 6858000"/>
              <a:gd name="connsiteX98" fmla="*/ 203773 w 1349253"/>
              <a:gd name="connsiteY98" fmla="*/ 1906352 h 6858000"/>
              <a:gd name="connsiteX99" fmla="*/ 180330 w 1349253"/>
              <a:gd name="connsiteY99" fmla="*/ 1861531 h 6858000"/>
              <a:gd name="connsiteX100" fmla="*/ 134129 w 1349253"/>
              <a:gd name="connsiteY100" fmla="*/ 1732919 h 6858000"/>
              <a:gd name="connsiteX101" fmla="*/ 106440 w 1349253"/>
              <a:gd name="connsiteY101" fmla="*/ 1663540 h 6858000"/>
              <a:gd name="connsiteX102" fmla="*/ 105566 w 1349253"/>
              <a:gd name="connsiteY102" fmla="*/ 1615777 h 6858000"/>
              <a:gd name="connsiteX103" fmla="*/ 86361 w 1349253"/>
              <a:gd name="connsiteY103" fmla="*/ 1563678 h 6858000"/>
              <a:gd name="connsiteX104" fmla="*/ 92183 w 1349253"/>
              <a:gd name="connsiteY104" fmla="*/ 1477995 h 6858000"/>
              <a:gd name="connsiteX105" fmla="*/ 78268 w 1349253"/>
              <a:gd name="connsiteY105" fmla="*/ 1373769 h 6858000"/>
              <a:gd name="connsiteX106" fmla="*/ 86575 w 1349253"/>
              <a:gd name="connsiteY106" fmla="*/ 1307086 h 6858000"/>
              <a:gd name="connsiteX107" fmla="*/ 87763 w 1349253"/>
              <a:gd name="connsiteY107" fmla="*/ 1189033 h 6858000"/>
              <a:gd name="connsiteX108" fmla="*/ 92448 w 1349253"/>
              <a:gd name="connsiteY108" fmla="*/ 1168288 h 6858000"/>
              <a:gd name="connsiteX109" fmla="*/ 84730 w 1349253"/>
              <a:gd name="connsiteY109" fmla="*/ 1142577 h 6858000"/>
              <a:gd name="connsiteX110" fmla="*/ 74036 w 1349253"/>
              <a:gd name="connsiteY110" fmla="*/ 1088484 h 6858000"/>
              <a:gd name="connsiteX111" fmla="*/ 62772 w 1349253"/>
              <a:gd name="connsiteY111" fmla="*/ 1016103 h 6858000"/>
              <a:gd name="connsiteX112" fmla="*/ 64228 w 1349253"/>
              <a:gd name="connsiteY112" fmla="*/ 954054 h 6858000"/>
              <a:gd name="connsiteX113" fmla="*/ 75144 w 1349253"/>
              <a:gd name="connsiteY113" fmla="*/ 921368 h 6858000"/>
              <a:gd name="connsiteX114" fmla="*/ 59093 w 1349253"/>
              <a:gd name="connsiteY114" fmla="*/ 896999 h 6858000"/>
              <a:gd name="connsiteX115" fmla="*/ 28501 w 1349253"/>
              <a:gd name="connsiteY115" fmla="*/ 821517 h 6858000"/>
              <a:gd name="connsiteX116" fmla="*/ 7451 w 1349253"/>
              <a:gd name="connsiteY116" fmla="*/ 751353 h 6858000"/>
              <a:gd name="connsiteX117" fmla="*/ 7009 w 1349253"/>
              <a:gd name="connsiteY117" fmla="*/ 721230 h 6858000"/>
              <a:gd name="connsiteX118" fmla="*/ 16141 w 1349253"/>
              <a:gd name="connsiteY118" fmla="*/ 619315 h 6858000"/>
              <a:gd name="connsiteX119" fmla="*/ 19 w 1349253"/>
              <a:gd name="connsiteY119" fmla="*/ 585934 h 6858000"/>
              <a:gd name="connsiteX120" fmla="*/ 7093 w 1349253"/>
              <a:gd name="connsiteY120" fmla="*/ 538948 h 6858000"/>
              <a:gd name="connsiteX121" fmla="*/ 11001 w 1349253"/>
              <a:gd name="connsiteY121" fmla="*/ 525163 h 6858000"/>
              <a:gd name="connsiteX122" fmla="*/ 37125 w 1349253"/>
              <a:gd name="connsiteY122" fmla="*/ 446567 h 6858000"/>
              <a:gd name="connsiteX123" fmla="*/ 36373 w 1349253"/>
              <a:gd name="connsiteY123" fmla="*/ 393828 h 6858000"/>
              <a:gd name="connsiteX124" fmla="*/ 36203 w 1349253"/>
              <a:gd name="connsiteY124" fmla="*/ 353137 h 6858000"/>
              <a:gd name="connsiteX125" fmla="*/ 41896 w 1349253"/>
              <a:gd name="connsiteY125" fmla="*/ 275771 h 6858000"/>
              <a:gd name="connsiteX126" fmla="*/ 58923 w 1349253"/>
              <a:gd name="connsiteY126" fmla="*/ 212860 h 6858000"/>
              <a:gd name="connsiteX127" fmla="*/ 50633 w 1349253"/>
              <a:gd name="connsiteY127" fmla="*/ 144983 h 6858000"/>
              <a:gd name="connsiteX128" fmla="*/ 62917 w 1349253"/>
              <a:gd name="connsiteY128" fmla="*/ 55288 h 6858000"/>
              <a:gd name="connsiteX129" fmla="*/ 22471 w 1349253"/>
              <a:gd name="connsiteY129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2415 w 1349253"/>
              <a:gd name="connsiteY67" fmla="*/ 3806161 h 6858000"/>
              <a:gd name="connsiteX68" fmla="*/ 460248 w 1349253"/>
              <a:gd name="connsiteY68" fmla="*/ 3777135 h 6858000"/>
              <a:gd name="connsiteX69" fmla="*/ 461981 w 1349253"/>
              <a:gd name="connsiteY69" fmla="*/ 3771656 h 6858000"/>
              <a:gd name="connsiteX70" fmla="*/ 465724 w 1349253"/>
              <a:gd name="connsiteY70" fmla="*/ 3769007 h 6858000"/>
              <a:gd name="connsiteX71" fmla="*/ 465190 w 1349253"/>
              <a:gd name="connsiteY71" fmla="*/ 3767709 h 6858000"/>
              <a:gd name="connsiteX72" fmla="*/ 473886 w 1349253"/>
              <a:gd name="connsiteY72" fmla="*/ 3738082 h 6858000"/>
              <a:gd name="connsiteX73" fmla="*/ 481232 w 1349253"/>
              <a:gd name="connsiteY73" fmla="*/ 3673397 h 6858000"/>
              <a:gd name="connsiteX74" fmla="*/ 480528 w 1349253"/>
              <a:gd name="connsiteY74" fmla="*/ 3637109 h 6858000"/>
              <a:gd name="connsiteX75" fmla="*/ 483971 w 1349253"/>
              <a:gd name="connsiteY75" fmla="*/ 3536883 h 6858000"/>
              <a:gd name="connsiteX76" fmla="*/ 491509 w 1349253"/>
              <a:gd name="connsiteY76" fmla="*/ 3435652 h 6858000"/>
              <a:gd name="connsiteX77" fmla="*/ 493180 w 1349253"/>
              <a:gd name="connsiteY77" fmla="*/ 3307769 h 6858000"/>
              <a:gd name="connsiteX78" fmla="*/ 510743 w 1349253"/>
              <a:gd name="connsiteY78" fmla="*/ 3250522 h 6858000"/>
              <a:gd name="connsiteX79" fmla="*/ 511168 w 1349253"/>
              <a:gd name="connsiteY79" fmla="*/ 3229163 h 6858000"/>
              <a:gd name="connsiteX80" fmla="*/ 487927 w 1349253"/>
              <a:gd name="connsiteY80" fmla="*/ 3158586 h 6858000"/>
              <a:gd name="connsiteX81" fmla="*/ 473112 w 1349253"/>
              <a:gd name="connsiteY81" fmla="*/ 3129034 h 6858000"/>
              <a:gd name="connsiteX82" fmla="*/ 473777 w 1349253"/>
              <a:gd name="connsiteY82" fmla="*/ 3126682 h 6858000"/>
              <a:gd name="connsiteX83" fmla="*/ 451254 w 1349253"/>
              <a:gd name="connsiteY83" fmla="*/ 3106272 h 6858000"/>
              <a:gd name="connsiteX84" fmla="*/ 423984 w 1349253"/>
              <a:gd name="connsiteY84" fmla="*/ 2958185 h 6858000"/>
              <a:gd name="connsiteX85" fmla="*/ 381264 w 1349253"/>
              <a:gd name="connsiteY85" fmla="*/ 2843952 h 6858000"/>
              <a:gd name="connsiteX86" fmla="*/ 315516 w 1349253"/>
              <a:gd name="connsiteY86" fmla="*/ 2554718 h 6858000"/>
              <a:gd name="connsiteX87" fmla="*/ 286333 w 1349253"/>
              <a:gd name="connsiteY87" fmla="*/ 2447068 h 6858000"/>
              <a:gd name="connsiteX88" fmla="*/ 273294 w 1349253"/>
              <a:gd name="connsiteY88" fmla="*/ 2425819 h 6858000"/>
              <a:gd name="connsiteX89" fmla="*/ 279293 w 1349253"/>
              <a:gd name="connsiteY89" fmla="*/ 2402874 h 6858000"/>
              <a:gd name="connsiteX90" fmla="*/ 281905 w 1349253"/>
              <a:gd name="connsiteY90" fmla="*/ 2381443 h 6858000"/>
              <a:gd name="connsiteX91" fmla="*/ 258234 w 1349253"/>
              <a:gd name="connsiteY91" fmla="*/ 2261920 h 6858000"/>
              <a:gd name="connsiteX92" fmla="*/ 248121 w 1349253"/>
              <a:gd name="connsiteY92" fmla="*/ 2195378 h 6858000"/>
              <a:gd name="connsiteX93" fmla="*/ 232338 w 1349253"/>
              <a:gd name="connsiteY93" fmla="*/ 2155135 h 6858000"/>
              <a:gd name="connsiteX94" fmla="*/ 229796 w 1349253"/>
              <a:gd name="connsiteY94" fmla="*/ 2118008 h 6858000"/>
              <a:gd name="connsiteX95" fmla="*/ 230789 w 1349253"/>
              <a:gd name="connsiteY95" fmla="*/ 2050531 h 6858000"/>
              <a:gd name="connsiteX96" fmla="*/ 222595 w 1349253"/>
              <a:gd name="connsiteY96" fmla="*/ 1963269 h 6858000"/>
              <a:gd name="connsiteX97" fmla="*/ 203773 w 1349253"/>
              <a:gd name="connsiteY97" fmla="*/ 1906352 h 6858000"/>
              <a:gd name="connsiteX98" fmla="*/ 180330 w 1349253"/>
              <a:gd name="connsiteY98" fmla="*/ 1861531 h 6858000"/>
              <a:gd name="connsiteX99" fmla="*/ 134129 w 1349253"/>
              <a:gd name="connsiteY99" fmla="*/ 1732919 h 6858000"/>
              <a:gd name="connsiteX100" fmla="*/ 106440 w 1349253"/>
              <a:gd name="connsiteY100" fmla="*/ 1663540 h 6858000"/>
              <a:gd name="connsiteX101" fmla="*/ 105566 w 1349253"/>
              <a:gd name="connsiteY101" fmla="*/ 1615777 h 6858000"/>
              <a:gd name="connsiteX102" fmla="*/ 86361 w 1349253"/>
              <a:gd name="connsiteY102" fmla="*/ 1563678 h 6858000"/>
              <a:gd name="connsiteX103" fmla="*/ 92183 w 1349253"/>
              <a:gd name="connsiteY103" fmla="*/ 1477995 h 6858000"/>
              <a:gd name="connsiteX104" fmla="*/ 78268 w 1349253"/>
              <a:gd name="connsiteY104" fmla="*/ 1373769 h 6858000"/>
              <a:gd name="connsiteX105" fmla="*/ 86575 w 1349253"/>
              <a:gd name="connsiteY105" fmla="*/ 1307086 h 6858000"/>
              <a:gd name="connsiteX106" fmla="*/ 87763 w 1349253"/>
              <a:gd name="connsiteY106" fmla="*/ 1189033 h 6858000"/>
              <a:gd name="connsiteX107" fmla="*/ 92448 w 1349253"/>
              <a:gd name="connsiteY107" fmla="*/ 1168288 h 6858000"/>
              <a:gd name="connsiteX108" fmla="*/ 84730 w 1349253"/>
              <a:gd name="connsiteY108" fmla="*/ 1142577 h 6858000"/>
              <a:gd name="connsiteX109" fmla="*/ 74036 w 1349253"/>
              <a:gd name="connsiteY109" fmla="*/ 1088484 h 6858000"/>
              <a:gd name="connsiteX110" fmla="*/ 62772 w 1349253"/>
              <a:gd name="connsiteY110" fmla="*/ 1016103 h 6858000"/>
              <a:gd name="connsiteX111" fmla="*/ 64228 w 1349253"/>
              <a:gd name="connsiteY111" fmla="*/ 954054 h 6858000"/>
              <a:gd name="connsiteX112" fmla="*/ 75144 w 1349253"/>
              <a:gd name="connsiteY112" fmla="*/ 921368 h 6858000"/>
              <a:gd name="connsiteX113" fmla="*/ 59093 w 1349253"/>
              <a:gd name="connsiteY113" fmla="*/ 896999 h 6858000"/>
              <a:gd name="connsiteX114" fmla="*/ 28501 w 1349253"/>
              <a:gd name="connsiteY114" fmla="*/ 821517 h 6858000"/>
              <a:gd name="connsiteX115" fmla="*/ 7451 w 1349253"/>
              <a:gd name="connsiteY115" fmla="*/ 751353 h 6858000"/>
              <a:gd name="connsiteX116" fmla="*/ 7009 w 1349253"/>
              <a:gd name="connsiteY116" fmla="*/ 721230 h 6858000"/>
              <a:gd name="connsiteX117" fmla="*/ 16141 w 1349253"/>
              <a:gd name="connsiteY117" fmla="*/ 619315 h 6858000"/>
              <a:gd name="connsiteX118" fmla="*/ 19 w 1349253"/>
              <a:gd name="connsiteY118" fmla="*/ 585934 h 6858000"/>
              <a:gd name="connsiteX119" fmla="*/ 7093 w 1349253"/>
              <a:gd name="connsiteY119" fmla="*/ 538948 h 6858000"/>
              <a:gd name="connsiteX120" fmla="*/ 11001 w 1349253"/>
              <a:gd name="connsiteY120" fmla="*/ 525163 h 6858000"/>
              <a:gd name="connsiteX121" fmla="*/ 37125 w 1349253"/>
              <a:gd name="connsiteY121" fmla="*/ 446567 h 6858000"/>
              <a:gd name="connsiteX122" fmla="*/ 36373 w 1349253"/>
              <a:gd name="connsiteY122" fmla="*/ 393828 h 6858000"/>
              <a:gd name="connsiteX123" fmla="*/ 36203 w 1349253"/>
              <a:gd name="connsiteY123" fmla="*/ 353137 h 6858000"/>
              <a:gd name="connsiteX124" fmla="*/ 41896 w 1349253"/>
              <a:gd name="connsiteY124" fmla="*/ 275771 h 6858000"/>
              <a:gd name="connsiteX125" fmla="*/ 58923 w 1349253"/>
              <a:gd name="connsiteY125" fmla="*/ 212860 h 6858000"/>
              <a:gd name="connsiteX126" fmla="*/ 50633 w 1349253"/>
              <a:gd name="connsiteY126" fmla="*/ 144983 h 6858000"/>
              <a:gd name="connsiteX127" fmla="*/ 62917 w 1349253"/>
              <a:gd name="connsiteY127" fmla="*/ 55288 h 6858000"/>
              <a:gd name="connsiteX128" fmla="*/ 22471 w 1349253"/>
              <a:gd name="connsiteY128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36211 w 1349253"/>
              <a:gd name="connsiteY61" fmla="*/ 3969950 h 6858000"/>
              <a:gd name="connsiteX62" fmla="*/ 429633 w 1349253"/>
              <a:gd name="connsiteY62" fmla="*/ 3933779 h 6858000"/>
              <a:gd name="connsiteX63" fmla="*/ 430964 w 1349253"/>
              <a:gd name="connsiteY63" fmla="*/ 3933093 h 6858000"/>
              <a:gd name="connsiteX64" fmla="*/ 435318 w 1349253"/>
              <a:gd name="connsiteY64" fmla="*/ 3922082 h 6858000"/>
              <a:gd name="connsiteX65" fmla="*/ 440396 w 1349253"/>
              <a:gd name="connsiteY65" fmla="*/ 3901461 h 6858000"/>
              <a:gd name="connsiteX66" fmla="*/ 462990 w 1349253"/>
              <a:gd name="connsiteY66" fmla="*/ 3813873 h 6858000"/>
              <a:gd name="connsiteX67" fmla="*/ 460248 w 1349253"/>
              <a:gd name="connsiteY67" fmla="*/ 3777135 h 6858000"/>
              <a:gd name="connsiteX68" fmla="*/ 461981 w 1349253"/>
              <a:gd name="connsiteY68" fmla="*/ 3771656 h 6858000"/>
              <a:gd name="connsiteX69" fmla="*/ 465724 w 1349253"/>
              <a:gd name="connsiteY69" fmla="*/ 3769007 h 6858000"/>
              <a:gd name="connsiteX70" fmla="*/ 465190 w 1349253"/>
              <a:gd name="connsiteY70" fmla="*/ 3767709 h 6858000"/>
              <a:gd name="connsiteX71" fmla="*/ 473886 w 1349253"/>
              <a:gd name="connsiteY71" fmla="*/ 3738082 h 6858000"/>
              <a:gd name="connsiteX72" fmla="*/ 481232 w 1349253"/>
              <a:gd name="connsiteY72" fmla="*/ 3673397 h 6858000"/>
              <a:gd name="connsiteX73" fmla="*/ 480528 w 1349253"/>
              <a:gd name="connsiteY73" fmla="*/ 3637109 h 6858000"/>
              <a:gd name="connsiteX74" fmla="*/ 483971 w 1349253"/>
              <a:gd name="connsiteY74" fmla="*/ 3536883 h 6858000"/>
              <a:gd name="connsiteX75" fmla="*/ 491509 w 1349253"/>
              <a:gd name="connsiteY75" fmla="*/ 3435652 h 6858000"/>
              <a:gd name="connsiteX76" fmla="*/ 493180 w 1349253"/>
              <a:gd name="connsiteY76" fmla="*/ 3307769 h 6858000"/>
              <a:gd name="connsiteX77" fmla="*/ 510743 w 1349253"/>
              <a:gd name="connsiteY77" fmla="*/ 3250522 h 6858000"/>
              <a:gd name="connsiteX78" fmla="*/ 511168 w 1349253"/>
              <a:gd name="connsiteY78" fmla="*/ 3229163 h 6858000"/>
              <a:gd name="connsiteX79" fmla="*/ 487927 w 1349253"/>
              <a:gd name="connsiteY79" fmla="*/ 3158586 h 6858000"/>
              <a:gd name="connsiteX80" fmla="*/ 473112 w 1349253"/>
              <a:gd name="connsiteY80" fmla="*/ 3129034 h 6858000"/>
              <a:gd name="connsiteX81" fmla="*/ 473777 w 1349253"/>
              <a:gd name="connsiteY81" fmla="*/ 3126682 h 6858000"/>
              <a:gd name="connsiteX82" fmla="*/ 451254 w 1349253"/>
              <a:gd name="connsiteY82" fmla="*/ 3106272 h 6858000"/>
              <a:gd name="connsiteX83" fmla="*/ 423984 w 1349253"/>
              <a:gd name="connsiteY83" fmla="*/ 2958185 h 6858000"/>
              <a:gd name="connsiteX84" fmla="*/ 381264 w 1349253"/>
              <a:gd name="connsiteY84" fmla="*/ 2843952 h 6858000"/>
              <a:gd name="connsiteX85" fmla="*/ 315516 w 1349253"/>
              <a:gd name="connsiteY85" fmla="*/ 2554718 h 6858000"/>
              <a:gd name="connsiteX86" fmla="*/ 286333 w 1349253"/>
              <a:gd name="connsiteY86" fmla="*/ 2447068 h 6858000"/>
              <a:gd name="connsiteX87" fmla="*/ 273294 w 1349253"/>
              <a:gd name="connsiteY87" fmla="*/ 2425819 h 6858000"/>
              <a:gd name="connsiteX88" fmla="*/ 279293 w 1349253"/>
              <a:gd name="connsiteY88" fmla="*/ 2402874 h 6858000"/>
              <a:gd name="connsiteX89" fmla="*/ 281905 w 1349253"/>
              <a:gd name="connsiteY89" fmla="*/ 2381443 h 6858000"/>
              <a:gd name="connsiteX90" fmla="*/ 258234 w 1349253"/>
              <a:gd name="connsiteY90" fmla="*/ 2261920 h 6858000"/>
              <a:gd name="connsiteX91" fmla="*/ 248121 w 1349253"/>
              <a:gd name="connsiteY91" fmla="*/ 2195378 h 6858000"/>
              <a:gd name="connsiteX92" fmla="*/ 232338 w 1349253"/>
              <a:gd name="connsiteY92" fmla="*/ 2155135 h 6858000"/>
              <a:gd name="connsiteX93" fmla="*/ 229796 w 1349253"/>
              <a:gd name="connsiteY93" fmla="*/ 2118008 h 6858000"/>
              <a:gd name="connsiteX94" fmla="*/ 230789 w 1349253"/>
              <a:gd name="connsiteY94" fmla="*/ 2050531 h 6858000"/>
              <a:gd name="connsiteX95" fmla="*/ 222595 w 1349253"/>
              <a:gd name="connsiteY95" fmla="*/ 1963269 h 6858000"/>
              <a:gd name="connsiteX96" fmla="*/ 203773 w 1349253"/>
              <a:gd name="connsiteY96" fmla="*/ 1906352 h 6858000"/>
              <a:gd name="connsiteX97" fmla="*/ 180330 w 1349253"/>
              <a:gd name="connsiteY97" fmla="*/ 1861531 h 6858000"/>
              <a:gd name="connsiteX98" fmla="*/ 134129 w 1349253"/>
              <a:gd name="connsiteY98" fmla="*/ 1732919 h 6858000"/>
              <a:gd name="connsiteX99" fmla="*/ 106440 w 1349253"/>
              <a:gd name="connsiteY99" fmla="*/ 1663540 h 6858000"/>
              <a:gd name="connsiteX100" fmla="*/ 105566 w 1349253"/>
              <a:gd name="connsiteY100" fmla="*/ 1615777 h 6858000"/>
              <a:gd name="connsiteX101" fmla="*/ 86361 w 1349253"/>
              <a:gd name="connsiteY101" fmla="*/ 1563678 h 6858000"/>
              <a:gd name="connsiteX102" fmla="*/ 92183 w 1349253"/>
              <a:gd name="connsiteY102" fmla="*/ 1477995 h 6858000"/>
              <a:gd name="connsiteX103" fmla="*/ 78268 w 1349253"/>
              <a:gd name="connsiteY103" fmla="*/ 1373769 h 6858000"/>
              <a:gd name="connsiteX104" fmla="*/ 86575 w 1349253"/>
              <a:gd name="connsiteY104" fmla="*/ 1307086 h 6858000"/>
              <a:gd name="connsiteX105" fmla="*/ 87763 w 1349253"/>
              <a:gd name="connsiteY105" fmla="*/ 1189033 h 6858000"/>
              <a:gd name="connsiteX106" fmla="*/ 92448 w 1349253"/>
              <a:gd name="connsiteY106" fmla="*/ 1168288 h 6858000"/>
              <a:gd name="connsiteX107" fmla="*/ 84730 w 1349253"/>
              <a:gd name="connsiteY107" fmla="*/ 1142577 h 6858000"/>
              <a:gd name="connsiteX108" fmla="*/ 74036 w 1349253"/>
              <a:gd name="connsiteY108" fmla="*/ 1088484 h 6858000"/>
              <a:gd name="connsiteX109" fmla="*/ 62772 w 1349253"/>
              <a:gd name="connsiteY109" fmla="*/ 1016103 h 6858000"/>
              <a:gd name="connsiteX110" fmla="*/ 64228 w 1349253"/>
              <a:gd name="connsiteY110" fmla="*/ 954054 h 6858000"/>
              <a:gd name="connsiteX111" fmla="*/ 75144 w 1349253"/>
              <a:gd name="connsiteY111" fmla="*/ 921368 h 6858000"/>
              <a:gd name="connsiteX112" fmla="*/ 59093 w 1349253"/>
              <a:gd name="connsiteY112" fmla="*/ 896999 h 6858000"/>
              <a:gd name="connsiteX113" fmla="*/ 28501 w 1349253"/>
              <a:gd name="connsiteY113" fmla="*/ 821517 h 6858000"/>
              <a:gd name="connsiteX114" fmla="*/ 7451 w 1349253"/>
              <a:gd name="connsiteY114" fmla="*/ 751353 h 6858000"/>
              <a:gd name="connsiteX115" fmla="*/ 7009 w 1349253"/>
              <a:gd name="connsiteY115" fmla="*/ 721230 h 6858000"/>
              <a:gd name="connsiteX116" fmla="*/ 16141 w 1349253"/>
              <a:gd name="connsiteY116" fmla="*/ 619315 h 6858000"/>
              <a:gd name="connsiteX117" fmla="*/ 19 w 1349253"/>
              <a:gd name="connsiteY117" fmla="*/ 585934 h 6858000"/>
              <a:gd name="connsiteX118" fmla="*/ 7093 w 1349253"/>
              <a:gd name="connsiteY118" fmla="*/ 538948 h 6858000"/>
              <a:gd name="connsiteX119" fmla="*/ 11001 w 1349253"/>
              <a:gd name="connsiteY119" fmla="*/ 525163 h 6858000"/>
              <a:gd name="connsiteX120" fmla="*/ 37125 w 1349253"/>
              <a:gd name="connsiteY120" fmla="*/ 446567 h 6858000"/>
              <a:gd name="connsiteX121" fmla="*/ 36373 w 1349253"/>
              <a:gd name="connsiteY121" fmla="*/ 393828 h 6858000"/>
              <a:gd name="connsiteX122" fmla="*/ 36203 w 1349253"/>
              <a:gd name="connsiteY122" fmla="*/ 353137 h 6858000"/>
              <a:gd name="connsiteX123" fmla="*/ 41896 w 1349253"/>
              <a:gd name="connsiteY123" fmla="*/ 275771 h 6858000"/>
              <a:gd name="connsiteX124" fmla="*/ 58923 w 1349253"/>
              <a:gd name="connsiteY124" fmla="*/ 212860 h 6858000"/>
              <a:gd name="connsiteX125" fmla="*/ 50633 w 1349253"/>
              <a:gd name="connsiteY125" fmla="*/ 144983 h 6858000"/>
              <a:gd name="connsiteX126" fmla="*/ 62917 w 1349253"/>
              <a:gd name="connsiteY126" fmla="*/ 55288 h 6858000"/>
              <a:gd name="connsiteX127" fmla="*/ 22471 w 1349253"/>
              <a:gd name="connsiteY127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9742 w 1349253"/>
              <a:gd name="connsiteY58" fmla="*/ 4031933 h 6858000"/>
              <a:gd name="connsiteX59" fmla="*/ 448318 w 1349253"/>
              <a:gd name="connsiteY59" fmla="*/ 4013953 h 6858000"/>
              <a:gd name="connsiteX60" fmla="*/ 434613 w 1349253"/>
              <a:gd name="connsiteY60" fmla="*/ 3974753 h 6858000"/>
              <a:gd name="connsiteX61" fmla="*/ 429633 w 1349253"/>
              <a:gd name="connsiteY61" fmla="*/ 3933779 h 6858000"/>
              <a:gd name="connsiteX62" fmla="*/ 430964 w 1349253"/>
              <a:gd name="connsiteY62" fmla="*/ 3933093 h 6858000"/>
              <a:gd name="connsiteX63" fmla="*/ 435318 w 1349253"/>
              <a:gd name="connsiteY63" fmla="*/ 3922082 h 6858000"/>
              <a:gd name="connsiteX64" fmla="*/ 440396 w 1349253"/>
              <a:gd name="connsiteY64" fmla="*/ 3901461 h 6858000"/>
              <a:gd name="connsiteX65" fmla="*/ 462990 w 1349253"/>
              <a:gd name="connsiteY65" fmla="*/ 3813873 h 6858000"/>
              <a:gd name="connsiteX66" fmla="*/ 460248 w 1349253"/>
              <a:gd name="connsiteY66" fmla="*/ 3777135 h 6858000"/>
              <a:gd name="connsiteX67" fmla="*/ 461981 w 1349253"/>
              <a:gd name="connsiteY67" fmla="*/ 3771656 h 6858000"/>
              <a:gd name="connsiteX68" fmla="*/ 465724 w 1349253"/>
              <a:gd name="connsiteY68" fmla="*/ 3769007 h 6858000"/>
              <a:gd name="connsiteX69" fmla="*/ 465190 w 1349253"/>
              <a:gd name="connsiteY69" fmla="*/ 3767709 h 6858000"/>
              <a:gd name="connsiteX70" fmla="*/ 473886 w 1349253"/>
              <a:gd name="connsiteY70" fmla="*/ 3738082 h 6858000"/>
              <a:gd name="connsiteX71" fmla="*/ 481232 w 1349253"/>
              <a:gd name="connsiteY71" fmla="*/ 3673397 h 6858000"/>
              <a:gd name="connsiteX72" fmla="*/ 480528 w 1349253"/>
              <a:gd name="connsiteY72" fmla="*/ 3637109 h 6858000"/>
              <a:gd name="connsiteX73" fmla="*/ 483971 w 1349253"/>
              <a:gd name="connsiteY73" fmla="*/ 3536883 h 6858000"/>
              <a:gd name="connsiteX74" fmla="*/ 491509 w 1349253"/>
              <a:gd name="connsiteY74" fmla="*/ 3435652 h 6858000"/>
              <a:gd name="connsiteX75" fmla="*/ 493180 w 1349253"/>
              <a:gd name="connsiteY75" fmla="*/ 3307769 h 6858000"/>
              <a:gd name="connsiteX76" fmla="*/ 510743 w 1349253"/>
              <a:gd name="connsiteY76" fmla="*/ 3250522 h 6858000"/>
              <a:gd name="connsiteX77" fmla="*/ 511168 w 1349253"/>
              <a:gd name="connsiteY77" fmla="*/ 3229163 h 6858000"/>
              <a:gd name="connsiteX78" fmla="*/ 487927 w 1349253"/>
              <a:gd name="connsiteY78" fmla="*/ 3158586 h 6858000"/>
              <a:gd name="connsiteX79" fmla="*/ 473112 w 1349253"/>
              <a:gd name="connsiteY79" fmla="*/ 3129034 h 6858000"/>
              <a:gd name="connsiteX80" fmla="*/ 473777 w 1349253"/>
              <a:gd name="connsiteY80" fmla="*/ 3126682 h 6858000"/>
              <a:gd name="connsiteX81" fmla="*/ 451254 w 1349253"/>
              <a:gd name="connsiteY81" fmla="*/ 3106272 h 6858000"/>
              <a:gd name="connsiteX82" fmla="*/ 423984 w 1349253"/>
              <a:gd name="connsiteY82" fmla="*/ 2958185 h 6858000"/>
              <a:gd name="connsiteX83" fmla="*/ 381264 w 1349253"/>
              <a:gd name="connsiteY83" fmla="*/ 2843952 h 6858000"/>
              <a:gd name="connsiteX84" fmla="*/ 315516 w 1349253"/>
              <a:gd name="connsiteY84" fmla="*/ 2554718 h 6858000"/>
              <a:gd name="connsiteX85" fmla="*/ 286333 w 1349253"/>
              <a:gd name="connsiteY85" fmla="*/ 2447068 h 6858000"/>
              <a:gd name="connsiteX86" fmla="*/ 273294 w 1349253"/>
              <a:gd name="connsiteY86" fmla="*/ 2425819 h 6858000"/>
              <a:gd name="connsiteX87" fmla="*/ 279293 w 1349253"/>
              <a:gd name="connsiteY87" fmla="*/ 2402874 h 6858000"/>
              <a:gd name="connsiteX88" fmla="*/ 281905 w 1349253"/>
              <a:gd name="connsiteY88" fmla="*/ 2381443 h 6858000"/>
              <a:gd name="connsiteX89" fmla="*/ 258234 w 1349253"/>
              <a:gd name="connsiteY89" fmla="*/ 2261920 h 6858000"/>
              <a:gd name="connsiteX90" fmla="*/ 248121 w 1349253"/>
              <a:gd name="connsiteY90" fmla="*/ 2195378 h 6858000"/>
              <a:gd name="connsiteX91" fmla="*/ 232338 w 1349253"/>
              <a:gd name="connsiteY91" fmla="*/ 2155135 h 6858000"/>
              <a:gd name="connsiteX92" fmla="*/ 229796 w 1349253"/>
              <a:gd name="connsiteY92" fmla="*/ 2118008 h 6858000"/>
              <a:gd name="connsiteX93" fmla="*/ 230789 w 1349253"/>
              <a:gd name="connsiteY93" fmla="*/ 2050531 h 6858000"/>
              <a:gd name="connsiteX94" fmla="*/ 222595 w 1349253"/>
              <a:gd name="connsiteY94" fmla="*/ 1963269 h 6858000"/>
              <a:gd name="connsiteX95" fmla="*/ 203773 w 1349253"/>
              <a:gd name="connsiteY95" fmla="*/ 1906352 h 6858000"/>
              <a:gd name="connsiteX96" fmla="*/ 180330 w 1349253"/>
              <a:gd name="connsiteY96" fmla="*/ 1861531 h 6858000"/>
              <a:gd name="connsiteX97" fmla="*/ 134129 w 1349253"/>
              <a:gd name="connsiteY97" fmla="*/ 1732919 h 6858000"/>
              <a:gd name="connsiteX98" fmla="*/ 106440 w 1349253"/>
              <a:gd name="connsiteY98" fmla="*/ 1663540 h 6858000"/>
              <a:gd name="connsiteX99" fmla="*/ 105566 w 1349253"/>
              <a:gd name="connsiteY99" fmla="*/ 1615777 h 6858000"/>
              <a:gd name="connsiteX100" fmla="*/ 86361 w 1349253"/>
              <a:gd name="connsiteY100" fmla="*/ 1563678 h 6858000"/>
              <a:gd name="connsiteX101" fmla="*/ 92183 w 1349253"/>
              <a:gd name="connsiteY101" fmla="*/ 1477995 h 6858000"/>
              <a:gd name="connsiteX102" fmla="*/ 78268 w 1349253"/>
              <a:gd name="connsiteY102" fmla="*/ 1373769 h 6858000"/>
              <a:gd name="connsiteX103" fmla="*/ 86575 w 1349253"/>
              <a:gd name="connsiteY103" fmla="*/ 1307086 h 6858000"/>
              <a:gd name="connsiteX104" fmla="*/ 87763 w 1349253"/>
              <a:gd name="connsiteY104" fmla="*/ 1189033 h 6858000"/>
              <a:gd name="connsiteX105" fmla="*/ 92448 w 1349253"/>
              <a:gd name="connsiteY105" fmla="*/ 1168288 h 6858000"/>
              <a:gd name="connsiteX106" fmla="*/ 84730 w 1349253"/>
              <a:gd name="connsiteY106" fmla="*/ 1142577 h 6858000"/>
              <a:gd name="connsiteX107" fmla="*/ 74036 w 1349253"/>
              <a:gd name="connsiteY107" fmla="*/ 1088484 h 6858000"/>
              <a:gd name="connsiteX108" fmla="*/ 62772 w 1349253"/>
              <a:gd name="connsiteY108" fmla="*/ 1016103 h 6858000"/>
              <a:gd name="connsiteX109" fmla="*/ 64228 w 1349253"/>
              <a:gd name="connsiteY109" fmla="*/ 954054 h 6858000"/>
              <a:gd name="connsiteX110" fmla="*/ 75144 w 1349253"/>
              <a:gd name="connsiteY110" fmla="*/ 921368 h 6858000"/>
              <a:gd name="connsiteX111" fmla="*/ 59093 w 1349253"/>
              <a:gd name="connsiteY111" fmla="*/ 896999 h 6858000"/>
              <a:gd name="connsiteX112" fmla="*/ 28501 w 1349253"/>
              <a:gd name="connsiteY112" fmla="*/ 821517 h 6858000"/>
              <a:gd name="connsiteX113" fmla="*/ 7451 w 1349253"/>
              <a:gd name="connsiteY113" fmla="*/ 751353 h 6858000"/>
              <a:gd name="connsiteX114" fmla="*/ 7009 w 1349253"/>
              <a:gd name="connsiteY114" fmla="*/ 721230 h 6858000"/>
              <a:gd name="connsiteX115" fmla="*/ 16141 w 1349253"/>
              <a:gd name="connsiteY115" fmla="*/ 619315 h 6858000"/>
              <a:gd name="connsiteX116" fmla="*/ 19 w 1349253"/>
              <a:gd name="connsiteY116" fmla="*/ 585934 h 6858000"/>
              <a:gd name="connsiteX117" fmla="*/ 7093 w 1349253"/>
              <a:gd name="connsiteY117" fmla="*/ 538948 h 6858000"/>
              <a:gd name="connsiteX118" fmla="*/ 11001 w 1349253"/>
              <a:gd name="connsiteY118" fmla="*/ 525163 h 6858000"/>
              <a:gd name="connsiteX119" fmla="*/ 37125 w 1349253"/>
              <a:gd name="connsiteY119" fmla="*/ 446567 h 6858000"/>
              <a:gd name="connsiteX120" fmla="*/ 36373 w 1349253"/>
              <a:gd name="connsiteY120" fmla="*/ 393828 h 6858000"/>
              <a:gd name="connsiteX121" fmla="*/ 36203 w 1349253"/>
              <a:gd name="connsiteY121" fmla="*/ 353137 h 6858000"/>
              <a:gd name="connsiteX122" fmla="*/ 41896 w 1349253"/>
              <a:gd name="connsiteY122" fmla="*/ 275771 h 6858000"/>
              <a:gd name="connsiteX123" fmla="*/ 58923 w 1349253"/>
              <a:gd name="connsiteY123" fmla="*/ 212860 h 6858000"/>
              <a:gd name="connsiteX124" fmla="*/ 50633 w 1349253"/>
              <a:gd name="connsiteY124" fmla="*/ 144983 h 6858000"/>
              <a:gd name="connsiteX125" fmla="*/ 62917 w 1349253"/>
              <a:gd name="connsiteY125" fmla="*/ 55288 h 6858000"/>
              <a:gd name="connsiteX126" fmla="*/ 22471 w 1349253"/>
              <a:gd name="connsiteY126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35318 w 1349253"/>
              <a:gd name="connsiteY62" fmla="*/ 3922082 h 6858000"/>
              <a:gd name="connsiteX63" fmla="*/ 440396 w 1349253"/>
              <a:gd name="connsiteY63" fmla="*/ 3901461 h 6858000"/>
              <a:gd name="connsiteX64" fmla="*/ 462990 w 1349253"/>
              <a:gd name="connsiteY64" fmla="*/ 3813873 h 6858000"/>
              <a:gd name="connsiteX65" fmla="*/ 460248 w 1349253"/>
              <a:gd name="connsiteY65" fmla="*/ 3777135 h 6858000"/>
              <a:gd name="connsiteX66" fmla="*/ 461981 w 1349253"/>
              <a:gd name="connsiteY66" fmla="*/ 3771656 h 6858000"/>
              <a:gd name="connsiteX67" fmla="*/ 465724 w 1349253"/>
              <a:gd name="connsiteY67" fmla="*/ 3769007 h 6858000"/>
              <a:gd name="connsiteX68" fmla="*/ 465190 w 1349253"/>
              <a:gd name="connsiteY68" fmla="*/ 3767709 h 6858000"/>
              <a:gd name="connsiteX69" fmla="*/ 473886 w 1349253"/>
              <a:gd name="connsiteY69" fmla="*/ 3738082 h 6858000"/>
              <a:gd name="connsiteX70" fmla="*/ 481232 w 1349253"/>
              <a:gd name="connsiteY70" fmla="*/ 3673397 h 6858000"/>
              <a:gd name="connsiteX71" fmla="*/ 480528 w 1349253"/>
              <a:gd name="connsiteY71" fmla="*/ 3637109 h 6858000"/>
              <a:gd name="connsiteX72" fmla="*/ 483971 w 1349253"/>
              <a:gd name="connsiteY72" fmla="*/ 3536883 h 6858000"/>
              <a:gd name="connsiteX73" fmla="*/ 491509 w 1349253"/>
              <a:gd name="connsiteY73" fmla="*/ 3435652 h 6858000"/>
              <a:gd name="connsiteX74" fmla="*/ 493180 w 1349253"/>
              <a:gd name="connsiteY74" fmla="*/ 3307769 h 6858000"/>
              <a:gd name="connsiteX75" fmla="*/ 510743 w 1349253"/>
              <a:gd name="connsiteY75" fmla="*/ 3250522 h 6858000"/>
              <a:gd name="connsiteX76" fmla="*/ 511168 w 1349253"/>
              <a:gd name="connsiteY76" fmla="*/ 3229163 h 6858000"/>
              <a:gd name="connsiteX77" fmla="*/ 487927 w 1349253"/>
              <a:gd name="connsiteY77" fmla="*/ 3158586 h 6858000"/>
              <a:gd name="connsiteX78" fmla="*/ 473112 w 1349253"/>
              <a:gd name="connsiteY78" fmla="*/ 3129034 h 6858000"/>
              <a:gd name="connsiteX79" fmla="*/ 473777 w 1349253"/>
              <a:gd name="connsiteY79" fmla="*/ 3126682 h 6858000"/>
              <a:gd name="connsiteX80" fmla="*/ 451254 w 1349253"/>
              <a:gd name="connsiteY80" fmla="*/ 3106272 h 6858000"/>
              <a:gd name="connsiteX81" fmla="*/ 423984 w 1349253"/>
              <a:gd name="connsiteY81" fmla="*/ 2958185 h 6858000"/>
              <a:gd name="connsiteX82" fmla="*/ 381264 w 1349253"/>
              <a:gd name="connsiteY82" fmla="*/ 2843952 h 6858000"/>
              <a:gd name="connsiteX83" fmla="*/ 315516 w 1349253"/>
              <a:gd name="connsiteY83" fmla="*/ 2554718 h 6858000"/>
              <a:gd name="connsiteX84" fmla="*/ 286333 w 1349253"/>
              <a:gd name="connsiteY84" fmla="*/ 2447068 h 6858000"/>
              <a:gd name="connsiteX85" fmla="*/ 273294 w 1349253"/>
              <a:gd name="connsiteY85" fmla="*/ 2425819 h 6858000"/>
              <a:gd name="connsiteX86" fmla="*/ 279293 w 1349253"/>
              <a:gd name="connsiteY86" fmla="*/ 2402874 h 6858000"/>
              <a:gd name="connsiteX87" fmla="*/ 281905 w 1349253"/>
              <a:gd name="connsiteY87" fmla="*/ 2381443 h 6858000"/>
              <a:gd name="connsiteX88" fmla="*/ 258234 w 1349253"/>
              <a:gd name="connsiteY88" fmla="*/ 2261920 h 6858000"/>
              <a:gd name="connsiteX89" fmla="*/ 248121 w 1349253"/>
              <a:gd name="connsiteY89" fmla="*/ 2195378 h 6858000"/>
              <a:gd name="connsiteX90" fmla="*/ 232338 w 1349253"/>
              <a:gd name="connsiteY90" fmla="*/ 2155135 h 6858000"/>
              <a:gd name="connsiteX91" fmla="*/ 229796 w 1349253"/>
              <a:gd name="connsiteY91" fmla="*/ 2118008 h 6858000"/>
              <a:gd name="connsiteX92" fmla="*/ 230789 w 1349253"/>
              <a:gd name="connsiteY92" fmla="*/ 2050531 h 6858000"/>
              <a:gd name="connsiteX93" fmla="*/ 222595 w 1349253"/>
              <a:gd name="connsiteY93" fmla="*/ 1963269 h 6858000"/>
              <a:gd name="connsiteX94" fmla="*/ 203773 w 1349253"/>
              <a:gd name="connsiteY94" fmla="*/ 1906352 h 6858000"/>
              <a:gd name="connsiteX95" fmla="*/ 180330 w 1349253"/>
              <a:gd name="connsiteY95" fmla="*/ 1861531 h 6858000"/>
              <a:gd name="connsiteX96" fmla="*/ 134129 w 1349253"/>
              <a:gd name="connsiteY96" fmla="*/ 1732919 h 6858000"/>
              <a:gd name="connsiteX97" fmla="*/ 106440 w 1349253"/>
              <a:gd name="connsiteY97" fmla="*/ 1663540 h 6858000"/>
              <a:gd name="connsiteX98" fmla="*/ 105566 w 1349253"/>
              <a:gd name="connsiteY98" fmla="*/ 1615777 h 6858000"/>
              <a:gd name="connsiteX99" fmla="*/ 86361 w 1349253"/>
              <a:gd name="connsiteY99" fmla="*/ 1563678 h 6858000"/>
              <a:gd name="connsiteX100" fmla="*/ 92183 w 1349253"/>
              <a:gd name="connsiteY100" fmla="*/ 1477995 h 6858000"/>
              <a:gd name="connsiteX101" fmla="*/ 78268 w 1349253"/>
              <a:gd name="connsiteY101" fmla="*/ 1373769 h 6858000"/>
              <a:gd name="connsiteX102" fmla="*/ 86575 w 1349253"/>
              <a:gd name="connsiteY102" fmla="*/ 1307086 h 6858000"/>
              <a:gd name="connsiteX103" fmla="*/ 87763 w 1349253"/>
              <a:gd name="connsiteY103" fmla="*/ 1189033 h 6858000"/>
              <a:gd name="connsiteX104" fmla="*/ 92448 w 1349253"/>
              <a:gd name="connsiteY104" fmla="*/ 1168288 h 6858000"/>
              <a:gd name="connsiteX105" fmla="*/ 84730 w 1349253"/>
              <a:gd name="connsiteY105" fmla="*/ 1142577 h 6858000"/>
              <a:gd name="connsiteX106" fmla="*/ 74036 w 1349253"/>
              <a:gd name="connsiteY106" fmla="*/ 1088484 h 6858000"/>
              <a:gd name="connsiteX107" fmla="*/ 62772 w 1349253"/>
              <a:gd name="connsiteY107" fmla="*/ 1016103 h 6858000"/>
              <a:gd name="connsiteX108" fmla="*/ 64228 w 1349253"/>
              <a:gd name="connsiteY108" fmla="*/ 954054 h 6858000"/>
              <a:gd name="connsiteX109" fmla="*/ 75144 w 1349253"/>
              <a:gd name="connsiteY109" fmla="*/ 921368 h 6858000"/>
              <a:gd name="connsiteX110" fmla="*/ 59093 w 1349253"/>
              <a:gd name="connsiteY110" fmla="*/ 896999 h 6858000"/>
              <a:gd name="connsiteX111" fmla="*/ 28501 w 1349253"/>
              <a:gd name="connsiteY111" fmla="*/ 821517 h 6858000"/>
              <a:gd name="connsiteX112" fmla="*/ 7451 w 1349253"/>
              <a:gd name="connsiteY112" fmla="*/ 751353 h 6858000"/>
              <a:gd name="connsiteX113" fmla="*/ 7009 w 1349253"/>
              <a:gd name="connsiteY113" fmla="*/ 721230 h 6858000"/>
              <a:gd name="connsiteX114" fmla="*/ 16141 w 1349253"/>
              <a:gd name="connsiteY114" fmla="*/ 619315 h 6858000"/>
              <a:gd name="connsiteX115" fmla="*/ 19 w 1349253"/>
              <a:gd name="connsiteY115" fmla="*/ 585934 h 6858000"/>
              <a:gd name="connsiteX116" fmla="*/ 7093 w 1349253"/>
              <a:gd name="connsiteY116" fmla="*/ 538948 h 6858000"/>
              <a:gd name="connsiteX117" fmla="*/ 11001 w 1349253"/>
              <a:gd name="connsiteY117" fmla="*/ 525163 h 6858000"/>
              <a:gd name="connsiteX118" fmla="*/ 37125 w 1349253"/>
              <a:gd name="connsiteY118" fmla="*/ 446567 h 6858000"/>
              <a:gd name="connsiteX119" fmla="*/ 36373 w 1349253"/>
              <a:gd name="connsiteY119" fmla="*/ 393828 h 6858000"/>
              <a:gd name="connsiteX120" fmla="*/ 36203 w 1349253"/>
              <a:gd name="connsiteY120" fmla="*/ 353137 h 6858000"/>
              <a:gd name="connsiteX121" fmla="*/ 41896 w 1349253"/>
              <a:gd name="connsiteY121" fmla="*/ 275771 h 6858000"/>
              <a:gd name="connsiteX122" fmla="*/ 58923 w 1349253"/>
              <a:gd name="connsiteY122" fmla="*/ 212860 h 6858000"/>
              <a:gd name="connsiteX123" fmla="*/ 50633 w 1349253"/>
              <a:gd name="connsiteY123" fmla="*/ 144983 h 6858000"/>
              <a:gd name="connsiteX124" fmla="*/ 62917 w 1349253"/>
              <a:gd name="connsiteY124" fmla="*/ 55288 h 6858000"/>
              <a:gd name="connsiteX125" fmla="*/ 22471 w 1349253"/>
              <a:gd name="connsiteY12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35318 w 1349253"/>
              <a:gd name="connsiteY62" fmla="*/ 3922082 h 6858000"/>
              <a:gd name="connsiteX63" fmla="*/ 440396 w 1349253"/>
              <a:gd name="connsiteY63" fmla="*/ 3901461 h 6858000"/>
              <a:gd name="connsiteX64" fmla="*/ 462990 w 1349253"/>
              <a:gd name="connsiteY64" fmla="*/ 3813873 h 6858000"/>
              <a:gd name="connsiteX65" fmla="*/ 460248 w 1349253"/>
              <a:gd name="connsiteY65" fmla="*/ 3777135 h 6858000"/>
              <a:gd name="connsiteX66" fmla="*/ 461981 w 1349253"/>
              <a:gd name="connsiteY66" fmla="*/ 3771656 h 6858000"/>
              <a:gd name="connsiteX67" fmla="*/ 465724 w 1349253"/>
              <a:gd name="connsiteY67" fmla="*/ 3769007 h 6858000"/>
              <a:gd name="connsiteX68" fmla="*/ 473886 w 1349253"/>
              <a:gd name="connsiteY68" fmla="*/ 3738082 h 6858000"/>
              <a:gd name="connsiteX69" fmla="*/ 481232 w 1349253"/>
              <a:gd name="connsiteY69" fmla="*/ 3673397 h 6858000"/>
              <a:gd name="connsiteX70" fmla="*/ 480528 w 1349253"/>
              <a:gd name="connsiteY70" fmla="*/ 3637109 h 6858000"/>
              <a:gd name="connsiteX71" fmla="*/ 483971 w 1349253"/>
              <a:gd name="connsiteY71" fmla="*/ 3536883 h 6858000"/>
              <a:gd name="connsiteX72" fmla="*/ 491509 w 1349253"/>
              <a:gd name="connsiteY72" fmla="*/ 3435652 h 6858000"/>
              <a:gd name="connsiteX73" fmla="*/ 493180 w 1349253"/>
              <a:gd name="connsiteY73" fmla="*/ 3307769 h 6858000"/>
              <a:gd name="connsiteX74" fmla="*/ 510743 w 1349253"/>
              <a:gd name="connsiteY74" fmla="*/ 3250522 h 6858000"/>
              <a:gd name="connsiteX75" fmla="*/ 511168 w 1349253"/>
              <a:gd name="connsiteY75" fmla="*/ 3229163 h 6858000"/>
              <a:gd name="connsiteX76" fmla="*/ 487927 w 1349253"/>
              <a:gd name="connsiteY76" fmla="*/ 3158586 h 6858000"/>
              <a:gd name="connsiteX77" fmla="*/ 473112 w 1349253"/>
              <a:gd name="connsiteY77" fmla="*/ 3129034 h 6858000"/>
              <a:gd name="connsiteX78" fmla="*/ 473777 w 1349253"/>
              <a:gd name="connsiteY78" fmla="*/ 3126682 h 6858000"/>
              <a:gd name="connsiteX79" fmla="*/ 451254 w 1349253"/>
              <a:gd name="connsiteY79" fmla="*/ 3106272 h 6858000"/>
              <a:gd name="connsiteX80" fmla="*/ 423984 w 1349253"/>
              <a:gd name="connsiteY80" fmla="*/ 2958185 h 6858000"/>
              <a:gd name="connsiteX81" fmla="*/ 381264 w 1349253"/>
              <a:gd name="connsiteY81" fmla="*/ 2843952 h 6858000"/>
              <a:gd name="connsiteX82" fmla="*/ 315516 w 1349253"/>
              <a:gd name="connsiteY82" fmla="*/ 2554718 h 6858000"/>
              <a:gd name="connsiteX83" fmla="*/ 286333 w 1349253"/>
              <a:gd name="connsiteY83" fmla="*/ 2447068 h 6858000"/>
              <a:gd name="connsiteX84" fmla="*/ 273294 w 1349253"/>
              <a:gd name="connsiteY84" fmla="*/ 2425819 h 6858000"/>
              <a:gd name="connsiteX85" fmla="*/ 279293 w 1349253"/>
              <a:gd name="connsiteY85" fmla="*/ 2402874 h 6858000"/>
              <a:gd name="connsiteX86" fmla="*/ 281905 w 1349253"/>
              <a:gd name="connsiteY86" fmla="*/ 2381443 h 6858000"/>
              <a:gd name="connsiteX87" fmla="*/ 258234 w 1349253"/>
              <a:gd name="connsiteY87" fmla="*/ 2261920 h 6858000"/>
              <a:gd name="connsiteX88" fmla="*/ 248121 w 1349253"/>
              <a:gd name="connsiteY88" fmla="*/ 2195378 h 6858000"/>
              <a:gd name="connsiteX89" fmla="*/ 232338 w 1349253"/>
              <a:gd name="connsiteY89" fmla="*/ 2155135 h 6858000"/>
              <a:gd name="connsiteX90" fmla="*/ 229796 w 1349253"/>
              <a:gd name="connsiteY90" fmla="*/ 2118008 h 6858000"/>
              <a:gd name="connsiteX91" fmla="*/ 230789 w 1349253"/>
              <a:gd name="connsiteY91" fmla="*/ 2050531 h 6858000"/>
              <a:gd name="connsiteX92" fmla="*/ 222595 w 1349253"/>
              <a:gd name="connsiteY92" fmla="*/ 1963269 h 6858000"/>
              <a:gd name="connsiteX93" fmla="*/ 203773 w 1349253"/>
              <a:gd name="connsiteY93" fmla="*/ 1906352 h 6858000"/>
              <a:gd name="connsiteX94" fmla="*/ 180330 w 1349253"/>
              <a:gd name="connsiteY94" fmla="*/ 1861531 h 6858000"/>
              <a:gd name="connsiteX95" fmla="*/ 134129 w 1349253"/>
              <a:gd name="connsiteY95" fmla="*/ 1732919 h 6858000"/>
              <a:gd name="connsiteX96" fmla="*/ 106440 w 1349253"/>
              <a:gd name="connsiteY96" fmla="*/ 1663540 h 6858000"/>
              <a:gd name="connsiteX97" fmla="*/ 105566 w 1349253"/>
              <a:gd name="connsiteY97" fmla="*/ 1615777 h 6858000"/>
              <a:gd name="connsiteX98" fmla="*/ 86361 w 1349253"/>
              <a:gd name="connsiteY98" fmla="*/ 1563678 h 6858000"/>
              <a:gd name="connsiteX99" fmla="*/ 92183 w 1349253"/>
              <a:gd name="connsiteY99" fmla="*/ 1477995 h 6858000"/>
              <a:gd name="connsiteX100" fmla="*/ 78268 w 1349253"/>
              <a:gd name="connsiteY100" fmla="*/ 1373769 h 6858000"/>
              <a:gd name="connsiteX101" fmla="*/ 86575 w 1349253"/>
              <a:gd name="connsiteY101" fmla="*/ 1307086 h 6858000"/>
              <a:gd name="connsiteX102" fmla="*/ 87763 w 1349253"/>
              <a:gd name="connsiteY102" fmla="*/ 1189033 h 6858000"/>
              <a:gd name="connsiteX103" fmla="*/ 92448 w 1349253"/>
              <a:gd name="connsiteY103" fmla="*/ 1168288 h 6858000"/>
              <a:gd name="connsiteX104" fmla="*/ 84730 w 1349253"/>
              <a:gd name="connsiteY104" fmla="*/ 1142577 h 6858000"/>
              <a:gd name="connsiteX105" fmla="*/ 74036 w 1349253"/>
              <a:gd name="connsiteY105" fmla="*/ 1088484 h 6858000"/>
              <a:gd name="connsiteX106" fmla="*/ 62772 w 1349253"/>
              <a:gd name="connsiteY106" fmla="*/ 1016103 h 6858000"/>
              <a:gd name="connsiteX107" fmla="*/ 64228 w 1349253"/>
              <a:gd name="connsiteY107" fmla="*/ 954054 h 6858000"/>
              <a:gd name="connsiteX108" fmla="*/ 75144 w 1349253"/>
              <a:gd name="connsiteY108" fmla="*/ 921368 h 6858000"/>
              <a:gd name="connsiteX109" fmla="*/ 59093 w 1349253"/>
              <a:gd name="connsiteY109" fmla="*/ 896999 h 6858000"/>
              <a:gd name="connsiteX110" fmla="*/ 28501 w 1349253"/>
              <a:gd name="connsiteY110" fmla="*/ 821517 h 6858000"/>
              <a:gd name="connsiteX111" fmla="*/ 7451 w 1349253"/>
              <a:gd name="connsiteY111" fmla="*/ 751353 h 6858000"/>
              <a:gd name="connsiteX112" fmla="*/ 7009 w 1349253"/>
              <a:gd name="connsiteY112" fmla="*/ 721230 h 6858000"/>
              <a:gd name="connsiteX113" fmla="*/ 16141 w 1349253"/>
              <a:gd name="connsiteY113" fmla="*/ 619315 h 6858000"/>
              <a:gd name="connsiteX114" fmla="*/ 19 w 1349253"/>
              <a:gd name="connsiteY114" fmla="*/ 585934 h 6858000"/>
              <a:gd name="connsiteX115" fmla="*/ 7093 w 1349253"/>
              <a:gd name="connsiteY115" fmla="*/ 538948 h 6858000"/>
              <a:gd name="connsiteX116" fmla="*/ 11001 w 1349253"/>
              <a:gd name="connsiteY116" fmla="*/ 525163 h 6858000"/>
              <a:gd name="connsiteX117" fmla="*/ 37125 w 1349253"/>
              <a:gd name="connsiteY117" fmla="*/ 446567 h 6858000"/>
              <a:gd name="connsiteX118" fmla="*/ 36373 w 1349253"/>
              <a:gd name="connsiteY118" fmla="*/ 393828 h 6858000"/>
              <a:gd name="connsiteX119" fmla="*/ 36203 w 1349253"/>
              <a:gd name="connsiteY119" fmla="*/ 353137 h 6858000"/>
              <a:gd name="connsiteX120" fmla="*/ 41896 w 1349253"/>
              <a:gd name="connsiteY120" fmla="*/ 275771 h 6858000"/>
              <a:gd name="connsiteX121" fmla="*/ 58923 w 1349253"/>
              <a:gd name="connsiteY121" fmla="*/ 212860 h 6858000"/>
              <a:gd name="connsiteX122" fmla="*/ 50633 w 1349253"/>
              <a:gd name="connsiteY122" fmla="*/ 144983 h 6858000"/>
              <a:gd name="connsiteX123" fmla="*/ 62917 w 1349253"/>
              <a:gd name="connsiteY123" fmla="*/ 55288 h 6858000"/>
              <a:gd name="connsiteX124" fmla="*/ 22471 w 1349253"/>
              <a:gd name="connsiteY12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35318 w 1349253"/>
              <a:gd name="connsiteY62" fmla="*/ 3922082 h 6858000"/>
              <a:gd name="connsiteX63" fmla="*/ 440396 w 1349253"/>
              <a:gd name="connsiteY63" fmla="*/ 3901461 h 6858000"/>
              <a:gd name="connsiteX64" fmla="*/ 462990 w 1349253"/>
              <a:gd name="connsiteY64" fmla="*/ 3813873 h 6858000"/>
              <a:gd name="connsiteX65" fmla="*/ 460248 w 1349253"/>
              <a:gd name="connsiteY65" fmla="*/ 3777135 h 6858000"/>
              <a:gd name="connsiteX66" fmla="*/ 461981 w 1349253"/>
              <a:gd name="connsiteY66" fmla="*/ 3771656 h 6858000"/>
              <a:gd name="connsiteX67" fmla="*/ 465724 w 1349253"/>
              <a:gd name="connsiteY67" fmla="*/ 3769007 h 6858000"/>
              <a:gd name="connsiteX68" fmla="*/ 473886 w 1349253"/>
              <a:gd name="connsiteY68" fmla="*/ 3738082 h 6858000"/>
              <a:gd name="connsiteX69" fmla="*/ 481232 w 1349253"/>
              <a:gd name="connsiteY69" fmla="*/ 3673397 h 6858000"/>
              <a:gd name="connsiteX70" fmla="*/ 480528 w 1349253"/>
              <a:gd name="connsiteY70" fmla="*/ 3637109 h 6858000"/>
              <a:gd name="connsiteX71" fmla="*/ 483971 w 1349253"/>
              <a:gd name="connsiteY71" fmla="*/ 3536883 h 6858000"/>
              <a:gd name="connsiteX72" fmla="*/ 491509 w 1349253"/>
              <a:gd name="connsiteY72" fmla="*/ 3435652 h 6858000"/>
              <a:gd name="connsiteX73" fmla="*/ 493180 w 1349253"/>
              <a:gd name="connsiteY73" fmla="*/ 3307769 h 6858000"/>
              <a:gd name="connsiteX74" fmla="*/ 511168 w 1349253"/>
              <a:gd name="connsiteY74" fmla="*/ 3229163 h 6858000"/>
              <a:gd name="connsiteX75" fmla="*/ 487927 w 1349253"/>
              <a:gd name="connsiteY75" fmla="*/ 3158586 h 6858000"/>
              <a:gd name="connsiteX76" fmla="*/ 473112 w 1349253"/>
              <a:gd name="connsiteY76" fmla="*/ 3129034 h 6858000"/>
              <a:gd name="connsiteX77" fmla="*/ 473777 w 1349253"/>
              <a:gd name="connsiteY77" fmla="*/ 3126682 h 6858000"/>
              <a:gd name="connsiteX78" fmla="*/ 451254 w 1349253"/>
              <a:gd name="connsiteY78" fmla="*/ 3106272 h 6858000"/>
              <a:gd name="connsiteX79" fmla="*/ 423984 w 1349253"/>
              <a:gd name="connsiteY79" fmla="*/ 2958185 h 6858000"/>
              <a:gd name="connsiteX80" fmla="*/ 381264 w 1349253"/>
              <a:gd name="connsiteY80" fmla="*/ 2843952 h 6858000"/>
              <a:gd name="connsiteX81" fmla="*/ 315516 w 1349253"/>
              <a:gd name="connsiteY81" fmla="*/ 2554718 h 6858000"/>
              <a:gd name="connsiteX82" fmla="*/ 286333 w 1349253"/>
              <a:gd name="connsiteY82" fmla="*/ 2447068 h 6858000"/>
              <a:gd name="connsiteX83" fmla="*/ 273294 w 1349253"/>
              <a:gd name="connsiteY83" fmla="*/ 2425819 h 6858000"/>
              <a:gd name="connsiteX84" fmla="*/ 279293 w 1349253"/>
              <a:gd name="connsiteY84" fmla="*/ 2402874 h 6858000"/>
              <a:gd name="connsiteX85" fmla="*/ 281905 w 1349253"/>
              <a:gd name="connsiteY85" fmla="*/ 2381443 h 6858000"/>
              <a:gd name="connsiteX86" fmla="*/ 258234 w 1349253"/>
              <a:gd name="connsiteY86" fmla="*/ 2261920 h 6858000"/>
              <a:gd name="connsiteX87" fmla="*/ 248121 w 1349253"/>
              <a:gd name="connsiteY87" fmla="*/ 2195378 h 6858000"/>
              <a:gd name="connsiteX88" fmla="*/ 232338 w 1349253"/>
              <a:gd name="connsiteY88" fmla="*/ 2155135 h 6858000"/>
              <a:gd name="connsiteX89" fmla="*/ 229796 w 1349253"/>
              <a:gd name="connsiteY89" fmla="*/ 2118008 h 6858000"/>
              <a:gd name="connsiteX90" fmla="*/ 230789 w 1349253"/>
              <a:gd name="connsiteY90" fmla="*/ 2050531 h 6858000"/>
              <a:gd name="connsiteX91" fmla="*/ 222595 w 1349253"/>
              <a:gd name="connsiteY91" fmla="*/ 1963269 h 6858000"/>
              <a:gd name="connsiteX92" fmla="*/ 203773 w 1349253"/>
              <a:gd name="connsiteY92" fmla="*/ 1906352 h 6858000"/>
              <a:gd name="connsiteX93" fmla="*/ 180330 w 1349253"/>
              <a:gd name="connsiteY93" fmla="*/ 1861531 h 6858000"/>
              <a:gd name="connsiteX94" fmla="*/ 134129 w 1349253"/>
              <a:gd name="connsiteY94" fmla="*/ 1732919 h 6858000"/>
              <a:gd name="connsiteX95" fmla="*/ 106440 w 1349253"/>
              <a:gd name="connsiteY95" fmla="*/ 1663540 h 6858000"/>
              <a:gd name="connsiteX96" fmla="*/ 105566 w 1349253"/>
              <a:gd name="connsiteY96" fmla="*/ 1615777 h 6858000"/>
              <a:gd name="connsiteX97" fmla="*/ 86361 w 1349253"/>
              <a:gd name="connsiteY97" fmla="*/ 1563678 h 6858000"/>
              <a:gd name="connsiteX98" fmla="*/ 92183 w 1349253"/>
              <a:gd name="connsiteY98" fmla="*/ 1477995 h 6858000"/>
              <a:gd name="connsiteX99" fmla="*/ 78268 w 1349253"/>
              <a:gd name="connsiteY99" fmla="*/ 1373769 h 6858000"/>
              <a:gd name="connsiteX100" fmla="*/ 86575 w 1349253"/>
              <a:gd name="connsiteY100" fmla="*/ 1307086 h 6858000"/>
              <a:gd name="connsiteX101" fmla="*/ 87763 w 1349253"/>
              <a:gd name="connsiteY101" fmla="*/ 1189033 h 6858000"/>
              <a:gd name="connsiteX102" fmla="*/ 92448 w 1349253"/>
              <a:gd name="connsiteY102" fmla="*/ 1168288 h 6858000"/>
              <a:gd name="connsiteX103" fmla="*/ 84730 w 1349253"/>
              <a:gd name="connsiteY103" fmla="*/ 1142577 h 6858000"/>
              <a:gd name="connsiteX104" fmla="*/ 74036 w 1349253"/>
              <a:gd name="connsiteY104" fmla="*/ 1088484 h 6858000"/>
              <a:gd name="connsiteX105" fmla="*/ 62772 w 1349253"/>
              <a:gd name="connsiteY105" fmla="*/ 1016103 h 6858000"/>
              <a:gd name="connsiteX106" fmla="*/ 64228 w 1349253"/>
              <a:gd name="connsiteY106" fmla="*/ 954054 h 6858000"/>
              <a:gd name="connsiteX107" fmla="*/ 75144 w 1349253"/>
              <a:gd name="connsiteY107" fmla="*/ 921368 h 6858000"/>
              <a:gd name="connsiteX108" fmla="*/ 59093 w 1349253"/>
              <a:gd name="connsiteY108" fmla="*/ 896999 h 6858000"/>
              <a:gd name="connsiteX109" fmla="*/ 28501 w 1349253"/>
              <a:gd name="connsiteY109" fmla="*/ 821517 h 6858000"/>
              <a:gd name="connsiteX110" fmla="*/ 7451 w 1349253"/>
              <a:gd name="connsiteY110" fmla="*/ 751353 h 6858000"/>
              <a:gd name="connsiteX111" fmla="*/ 7009 w 1349253"/>
              <a:gd name="connsiteY111" fmla="*/ 721230 h 6858000"/>
              <a:gd name="connsiteX112" fmla="*/ 16141 w 1349253"/>
              <a:gd name="connsiteY112" fmla="*/ 619315 h 6858000"/>
              <a:gd name="connsiteX113" fmla="*/ 19 w 1349253"/>
              <a:gd name="connsiteY113" fmla="*/ 585934 h 6858000"/>
              <a:gd name="connsiteX114" fmla="*/ 7093 w 1349253"/>
              <a:gd name="connsiteY114" fmla="*/ 538948 h 6858000"/>
              <a:gd name="connsiteX115" fmla="*/ 11001 w 1349253"/>
              <a:gd name="connsiteY115" fmla="*/ 525163 h 6858000"/>
              <a:gd name="connsiteX116" fmla="*/ 37125 w 1349253"/>
              <a:gd name="connsiteY116" fmla="*/ 446567 h 6858000"/>
              <a:gd name="connsiteX117" fmla="*/ 36373 w 1349253"/>
              <a:gd name="connsiteY117" fmla="*/ 393828 h 6858000"/>
              <a:gd name="connsiteX118" fmla="*/ 36203 w 1349253"/>
              <a:gd name="connsiteY118" fmla="*/ 353137 h 6858000"/>
              <a:gd name="connsiteX119" fmla="*/ 41896 w 1349253"/>
              <a:gd name="connsiteY119" fmla="*/ 275771 h 6858000"/>
              <a:gd name="connsiteX120" fmla="*/ 58923 w 1349253"/>
              <a:gd name="connsiteY120" fmla="*/ 212860 h 6858000"/>
              <a:gd name="connsiteX121" fmla="*/ 50633 w 1349253"/>
              <a:gd name="connsiteY121" fmla="*/ 144983 h 6858000"/>
              <a:gd name="connsiteX122" fmla="*/ 62917 w 1349253"/>
              <a:gd name="connsiteY122" fmla="*/ 55288 h 6858000"/>
              <a:gd name="connsiteX123" fmla="*/ 22471 w 1349253"/>
              <a:gd name="connsiteY12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35318 w 1349253"/>
              <a:gd name="connsiteY62" fmla="*/ 3922082 h 6858000"/>
              <a:gd name="connsiteX63" fmla="*/ 440396 w 1349253"/>
              <a:gd name="connsiteY63" fmla="*/ 3901461 h 6858000"/>
              <a:gd name="connsiteX64" fmla="*/ 462990 w 1349253"/>
              <a:gd name="connsiteY64" fmla="*/ 3813873 h 6858000"/>
              <a:gd name="connsiteX65" fmla="*/ 460248 w 1349253"/>
              <a:gd name="connsiteY65" fmla="*/ 3777135 h 6858000"/>
              <a:gd name="connsiteX66" fmla="*/ 461981 w 1349253"/>
              <a:gd name="connsiteY66" fmla="*/ 3771656 h 6858000"/>
              <a:gd name="connsiteX67" fmla="*/ 465724 w 1349253"/>
              <a:gd name="connsiteY67" fmla="*/ 3769007 h 6858000"/>
              <a:gd name="connsiteX68" fmla="*/ 473886 w 1349253"/>
              <a:gd name="connsiteY68" fmla="*/ 3738082 h 6858000"/>
              <a:gd name="connsiteX69" fmla="*/ 481232 w 1349253"/>
              <a:gd name="connsiteY69" fmla="*/ 3673397 h 6858000"/>
              <a:gd name="connsiteX70" fmla="*/ 480528 w 1349253"/>
              <a:gd name="connsiteY70" fmla="*/ 3637109 h 6858000"/>
              <a:gd name="connsiteX71" fmla="*/ 483971 w 1349253"/>
              <a:gd name="connsiteY71" fmla="*/ 3536883 h 6858000"/>
              <a:gd name="connsiteX72" fmla="*/ 491509 w 1349253"/>
              <a:gd name="connsiteY72" fmla="*/ 3435652 h 6858000"/>
              <a:gd name="connsiteX73" fmla="*/ 505401 w 1349253"/>
              <a:gd name="connsiteY73" fmla="*/ 3295862 h 6858000"/>
              <a:gd name="connsiteX74" fmla="*/ 511168 w 1349253"/>
              <a:gd name="connsiteY74" fmla="*/ 3229163 h 6858000"/>
              <a:gd name="connsiteX75" fmla="*/ 487927 w 1349253"/>
              <a:gd name="connsiteY75" fmla="*/ 3158586 h 6858000"/>
              <a:gd name="connsiteX76" fmla="*/ 473112 w 1349253"/>
              <a:gd name="connsiteY76" fmla="*/ 3129034 h 6858000"/>
              <a:gd name="connsiteX77" fmla="*/ 473777 w 1349253"/>
              <a:gd name="connsiteY77" fmla="*/ 3126682 h 6858000"/>
              <a:gd name="connsiteX78" fmla="*/ 451254 w 1349253"/>
              <a:gd name="connsiteY78" fmla="*/ 3106272 h 6858000"/>
              <a:gd name="connsiteX79" fmla="*/ 423984 w 1349253"/>
              <a:gd name="connsiteY79" fmla="*/ 2958185 h 6858000"/>
              <a:gd name="connsiteX80" fmla="*/ 381264 w 1349253"/>
              <a:gd name="connsiteY80" fmla="*/ 2843952 h 6858000"/>
              <a:gd name="connsiteX81" fmla="*/ 315516 w 1349253"/>
              <a:gd name="connsiteY81" fmla="*/ 2554718 h 6858000"/>
              <a:gd name="connsiteX82" fmla="*/ 286333 w 1349253"/>
              <a:gd name="connsiteY82" fmla="*/ 2447068 h 6858000"/>
              <a:gd name="connsiteX83" fmla="*/ 273294 w 1349253"/>
              <a:gd name="connsiteY83" fmla="*/ 2425819 h 6858000"/>
              <a:gd name="connsiteX84" fmla="*/ 279293 w 1349253"/>
              <a:gd name="connsiteY84" fmla="*/ 2402874 h 6858000"/>
              <a:gd name="connsiteX85" fmla="*/ 281905 w 1349253"/>
              <a:gd name="connsiteY85" fmla="*/ 2381443 h 6858000"/>
              <a:gd name="connsiteX86" fmla="*/ 258234 w 1349253"/>
              <a:gd name="connsiteY86" fmla="*/ 2261920 h 6858000"/>
              <a:gd name="connsiteX87" fmla="*/ 248121 w 1349253"/>
              <a:gd name="connsiteY87" fmla="*/ 2195378 h 6858000"/>
              <a:gd name="connsiteX88" fmla="*/ 232338 w 1349253"/>
              <a:gd name="connsiteY88" fmla="*/ 2155135 h 6858000"/>
              <a:gd name="connsiteX89" fmla="*/ 229796 w 1349253"/>
              <a:gd name="connsiteY89" fmla="*/ 2118008 h 6858000"/>
              <a:gd name="connsiteX90" fmla="*/ 230789 w 1349253"/>
              <a:gd name="connsiteY90" fmla="*/ 2050531 h 6858000"/>
              <a:gd name="connsiteX91" fmla="*/ 222595 w 1349253"/>
              <a:gd name="connsiteY91" fmla="*/ 1963269 h 6858000"/>
              <a:gd name="connsiteX92" fmla="*/ 203773 w 1349253"/>
              <a:gd name="connsiteY92" fmla="*/ 1906352 h 6858000"/>
              <a:gd name="connsiteX93" fmla="*/ 180330 w 1349253"/>
              <a:gd name="connsiteY93" fmla="*/ 1861531 h 6858000"/>
              <a:gd name="connsiteX94" fmla="*/ 134129 w 1349253"/>
              <a:gd name="connsiteY94" fmla="*/ 1732919 h 6858000"/>
              <a:gd name="connsiteX95" fmla="*/ 106440 w 1349253"/>
              <a:gd name="connsiteY95" fmla="*/ 1663540 h 6858000"/>
              <a:gd name="connsiteX96" fmla="*/ 105566 w 1349253"/>
              <a:gd name="connsiteY96" fmla="*/ 1615777 h 6858000"/>
              <a:gd name="connsiteX97" fmla="*/ 86361 w 1349253"/>
              <a:gd name="connsiteY97" fmla="*/ 1563678 h 6858000"/>
              <a:gd name="connsiteX98" fmla="*/ 92183 w 1349253"/>
              <a:gd name="connsiteY98" fmla="*/ 1477995 h 6858000"/>
              <a:gd name="connsiteX99" fmla="*/ 78268 w 1349253"/>
              <a:gd name="connsiteY99" fmla="*/ 1373769 h 6858000"/>
              <a:gd name="connsiteX100" fmla="*/ 86575 w 1349253"/>
              <a:gd name="connsiteY100" fmla="*/ 1307086 h 6858000"/>
              <a:gd name="connsiteX101" fmla="*/ 87763 w 1349253"/>
              <a:gd name="connsiteY101" fmla="*/ 1189033 h 6858000"/>
              <a:gd name="connsiteX102" fmla="*/ 92448 w 1349253"/>
              <a:gd name="connsiteY102" fmla="*/ 1168288 h 6858000"/>
              <a:gd name="connsiteX103" fmla="*/ 84730 w 1349253"/>
              <a:gd name="connsiteY103" fmla="*/ 1142577 h 6858000"/>
              <a:gd name="connsiteX104" fmla="*/ 74036 w 1349253"/>
              <a:gd name="connsiteY104" fmla="*/ 1088484 h 6858000"/>
              <a:gd name="connsiteX105" fmla="*/ 62772 w 1349253"/>
              <a:gd name="connsiteY105" fmla="*/ 1016103 h 6858000"/>
              <a:gd name="connsiteX106" fmla="*/ 64228 w 1349253"/>
              <a:gd name="connsiteY106" fmla="*/ 954054 h 6858000"/>
              <a:gd name="connsiteX107" fmla="*/ 75144 w 1349253"/>
              <a:gd name="connsiteY107" fmla="*/ 921368 h 6858000"/>
              <a:gd name="connsiteX108" fmla="*/ 59093 w 1349253"/>
              <a:gd name="connsiteY108" fmla="*/ 896999 h 6858000"/>
              <a:gd name="connsiteX109" fmla="*/ 28501 w 1349253"/>
              <a:gd name="connsiteY109" fmla="*/ 821517 h 6858000"/>
              <a:gd name="connsiteX110" fmla="*/ 7451 w 1349253"/>
              <a:gd name="connsiteY110" fmla="*/ 751353 h 6858000"/>
              <a:gd name="connsiteX111" fmla="*/ 7009 w 1349253"/>
              <a:gd name="connsiteY111" fmla="*/ 721230 h 6858000"/>
              <a:gd name="connsiteX112" fmla="*/ 16141 w 1349253"/>
              <a:gd name="connsiteY112" fmla="*/ 619315 h 6858000"/>
              <a:gd name="connsiteX113" fmla="*/ 19 w 1349253"/>
              <a:gd name="connsiteY113" fmla="*/ 585934 h 6858000"/>
              <a:gd name="connsiteX114" fmla="*/ 7093 w 1349253"/>
              <a:gd name="connsiteY114" fmla="*/ 538948 h 6858000"/>
              <a:gd name="connsiteX115" fmla="*/ 11001 w 1349253"/>
              <a:gd name="connsiteY115" fmla="*/ 525163 h 6858000"/>
              <a:gd name="connsiteX116" fmla="*/ 37125 w 1349253"/>
              <a:gd name="connsiteY116" fmla="*/ 446567 h 6858000"/>
              <a:gd name="connsiteX117" fmla="*/ 36373 w 1349253"/>
              <a:gd name="connsiteY117" fmla="*/ 393828 h 6858000"/>
              <a:gd name="connsiteX118" fmla="*/ 36203 w 1349253"/>
              <a:gd name="connsiteY118" fmla="*/ 353137 h 6858000"/>
              <a:gd name="connsiteX119" fmla="*/ 41896 w 1349253"/>
              <a:gd name="connsiteY119" fmla="*/ 275771 h 6858000"/>
              <a:gd name="connsiteX120" fmla="*/ 58923 w 1349253"/>
              <a:gd name="connsiteY120" fmla="*/ 212860 h 6858000"/>
              <a:gd name="connsiteX121" fmla="*/ 50633 w 1349253"/>
              <a:gd name="connsiteY121" fmla="*/ 144983 h 6858000"/>
              <a:gd name="connsiteX122" fmla="*/ 62917 w 1349253"/>
              <a:gd name="connsiteY122" fmla="*/ 55288 h 6858000"/>
              <a:gd name="connsiteX123" fmla="*/ 22471 w 1349253"/>
              <a:gd name="connsiteY12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3093 h 6858000"/>
              <a:gd name="connsiteX62" fmla="*/ 440396 w 1349253"/>
              <a:gd name="connsiteY62" fmla="*/ 3901461 h 6858000"/>
              <a:gd name="connsiteX63" fmla="*/ 462990 w 1349253"/>
              <a:gd name="connsiteY63" fmla="*/ 3813873 h 6858000"/>
              <a:gd name="connsiteX64" fmla="*/ 460248 w 1349253"/>
              <a:gd name="connsiteY64" fmla="*/ 3777135 h 6858000"/>
              <a:gd name="connsiteX65" fmla="*/ 461981 w 1349253"/>
              <a:gd name="connsiteY65" fmla="*/ 3771656 h 6858000"/>
              <a:gd name="connsiteX66" fmla="*/ 465724 w 1349253"/>
              <a:gd name="connsiteY66" fmla="*/ 3769007 h 6858000"/>
              <a:gd name="connsiteX67" fmla="*/ 473886 w 1349253"/>
              <a:gd name="connsiteY67" fmla="*/ 3738082 h 6858000"/>
              <a:gd name="connsiteX68" fmla="*/ 481232 w 1349253"/>
              <a:gd name="connsiteY68" fmla="*/ 3673397 h 6858000"/>
              <a:gd name="connsiteX69" fmla="*/ 480528 w 1349253"/>
              <a:gd name="connsiteY69" fmla="*/ 3637109 h 6858000"/>
              <a:gd name="connsiteX70" fmla="*/ 483971 w 1349253"/>
              <a:gd name="connsiteY70" fmla="*/ 3536883 h 6858000"/>
              <a:gd name="connsiteX71" fmla="*/ 491509 w 1349253"/>
              <a:gd name="connsiteY71" fmla="*/ 3435652 h 6858000"/>
              <a:gd name="connsiteX72" fmla="*/ 505401 w 1349253"/>
              <a:gd name="connsiteY72" fmla="*/ 3295862 h 6858000"/>
              <a:gd name="connsiteX73" fmla="*/ 511168 w 1349253"/>
              <a:gd name="connsiteY73" fmla="*/ 3229163 h 6858000"/>
              <a:gd name="connsiteX74" fmla="*/ 487927 w 1349253"/>
              <a:gd name="connsiteY74" fmla="*/ 3158586 h 6858000"/>
              <a:gd name="connsiteX75" fmla="*/ 473112 w 1349253"/>
              <a:gd name="connsiteY75" fmla="*/ 3129034 h 6858000"/>
              <a:gd name="connsiteX76" fmla="*/ 473777 w 1349253"/>
              <a:gd name="connsiteY76" fmla="*/ 3126682 h 6858000"/>
              <a:gd name="connsiteX77" fmla="*/ 451254 w 1349253"/>
              <a:gd name="connsiteY77" fmla="*/ 3106272 h 6858000"/>
              <a:gd name="connsiteX78" fmla="*/ 423984 w 1349253"/>
              <a:gd name="connsiteY78" fmla="*/ 2958185 h 6858000"/>
              <a:gd name="connsiteX79" fmla="*/ 381264 w 1349253"/>
              <a:gd name="connsiteY79" fmla="*/ 2843952 h 6858000"/>
              <a:gd name="connsiteX80" fmla="*/ 315516 w 1349253"/>
              <a:gd name="connsiteY80" fmla="*/ 2554718 h 6858000"/>
              <a:gd name="connsiteX81" fmla="*/ 286333 w 1349253"/>
              <a:gd name="connsiteY81" fmla="*/ 2447068 h 6858000"/>
              <a:gd name="connsiteX82" fmla="*/ 273294 w 1349253"/>
              <a:gd name="connsiteY82" fmla="*/ 2425819 h 6858000"/>
              <a:gd name="connsiteX83" fmla="*/ 279293 w 1349253"/>
              <a:gd name="connsiteY83" fmla="*/ 2402874 h 6858000"/>
              <a:gd name="connsiteX84" fmla="*/ 281905 w 1349253"/>
              <a:gd name="connsiteY84" fmla="*/ 2381443 h 6858000"/>
              <a:gd name="connsiteX85" fmla="*/ 258234 w 1349253"/>
              <a:gd name="connsiteY85" fmla="*/ 2261920 h 6858000"/>
              <a:gd name="connsiteX86" fmla="*/ 248121 w 1349253"/>
              <a:gd name="connsiteY86" fmla="*/ 2195378 h 6858000"/>
              <a:gd name="connsiteX87" fmla="*/ 232338 w 1349253"/>
              <a:gd name="connsiteY87" fmla="*/ 2155135 h 6858000"/>
              <a:gd name="connsiteX88" fmla="*/ 229796 w 1349253"/>
              <a:gd name="connsiteY88" fmla="*/ 2118008 h 6858000"/>
              <a:gd name="connsiteX89" fmla="*/ 230789 w 1349253"/>
              <a:gd name="connsiteY89" fmla="*/ 2050531 h 6858000"/>
              <a:gd name="connsiteX90" fmla="*/ 222595 w 1349253"/>
              <a:gd name="connsiteY90" fmla="*/ 1963269 h 6858000"/>
              <a:gd name="connsiteX91" fmla="*/ 203773 w 1349253"/>
              <a:gd name="connsiteY91" fmla="*/ 1906352 h 6858000"/>
              <a:gd name="connsiteX92" fmla="*/ 180330 w 1349253"/>
              <a:gd name="connsiteY92" fmla="*/ 1861531 h 6858000"/>
              <a:gd name="connsiteX93" fmla="*/ 134129 w 1349253"/>
              <a:gd name="connsiteY93" fmla="*/ 1732919 h 6858000"/>
              <a:gd name="connsiteX94" fmla="*/ 106440 w 1349253"/>
              <a:gd name="connsiteY94" fmla="*/ 1663540 h 6858000"/>
              <a:gd name="connsiteX95" fmla="*/ 105566 w 1349253"/>
              <a:gd name="connsiteY95" fmla="*/ 1615777 h 6858000"/>
              <a:gd name="connsiteX96" fmla="*/ 86361 w 1349253"/>
              <a:gd name="connsiteY96" fmla="*/ 1563678 h 6858000"/>
              <a:gd name="connsiteX97" fmla="*/ 92183 w 1349253"/>
              <a:gd name="connsiteY97" fmla="*/ 1477995 h 6858000"/>
              <a:gd name="connsiteX98" fmla="*/ 78268 w 1349253"/>
              <a:gd name="connsiteY98" fmla="*/ 1373769 h 6858000"/>
              <a:gd name="connsiteX99" fmla="*/ 86575 w 1349253"/>
              <a:gd name="connsiteY99" fmla="*/ 1307086 h 6858000"/>
              <a:gd name="connsiteX100" fmla="*/ 87763 w 1349253"/>
              <a:gd name="connsiteY100" fmla="*/ 1189033 h 6858000"/>
              <a:gd name="connsiteX101" fmla="*/ 92448 w 1349253"/>
              <a:gd name="connsiteY101" fmla="*/ 1168288 h 6858000"/>
              <a:gd name="connsiteX102" fmla="*/ 84730 w 1349253"/>
              <a:gd name="connsiteY102" fmla="*/ 1142577 h 6858000"/>
              <a:gd name="connsiteX103" fmla="*/ 74036 w 1349253"/>
              <a:gd name="connsiteY103" fmla="*/ 1088484 h 6858000"/>
              <a:gd name="connsiteX104" fmla="*/ 62772 w 1349253"/>
              <a:gd name="connsiteY104" fmla="*/ 1016103 h 6858000"/>
              <a:gd name="connsiteX105" fmla="*/ 64228 w 1349253"/>
              <a:gd name="connsiteY105" fmla="*/ 954054 h 6858000"/>
              <a:gd name="connsiteX106" fmla="*/ 75144 w 1349253"/>
              <a:gd name="connsiteY106" fmla="*/ 921368 h 6858000"/>
              <a:gd name="connsiteX107" fmla="*/ 59093 w 1349253"/>
              <a:gd name="connsiteY107" fmla="*/ 896999 h 6858000"/>
              <a:gd name="connsiteX108" fmla="*/ 28501 w 1349253"/>
              <a:gd name="connsiteY108" fmla="*/ 821517 h 6858000"/>
              <a:gd name="connsiteX109" fmla="*/ 7451 w 1349253"/>
              <a:gd name="connsiteY109" fmla="*/ 751353 h 6858000"/>
              <a:gd name="connsiteX110" fmla="*/ 7009 w 1349253"/>
              <a:gd name="connsiteY110" fmla="*/ 721230 h 6858000"/>
              <a:gd name="connsiteX111" fmla="*/ 16141 w 1349253"/>
              <a:gd name="connsiteY111" fmla="*/ 619315 h 6858000"/>
              <a:gd name="connsiteX112" fmla="*/ 19 w 1349253"/>
              <a:gd name="connsiteY112" fmla="*/ 585934 h 6858000"/>
              <a:gd name="connsiteX113" fmla="*/ 7093 w 1349253"/>
              <a:gd name="connsiteY113" fmla="*/ 538948 h 6858000"/>
              <a:gd name="connsiteX114" fmla="*/ 11001 w 1349253"/>
              <a:gd name="connsiteY114" fmla="*/ 525163 h 6858000"/>
              <a:gd name="connsiteX115" fmla="*/ 37125 w 1349253"/>
              <a:gd name="connsiteY115" fmla="*/ 446567 h 6858000"/>
              <a:gd name="connsiteX116" fmla="*/ 36373 w 1349253"/>
              <a:gd name="connsiteY116" fmla="*/ 393828 h 6858000"/>
              <a:gd name="connsiteX117" fmla="*/ 36203 w 1349253"/>
              <a:gd name="connsiteY117" fmla="*/ 353137 h 6858000"/>
              <a:gd name="connsiteX118" fmla="*/ 41896 w 1349253"/>
              <a:gd name="connsiteY118" fmla="*/ 275771 h 6858000"/>
              <a:gd name="connsiteX119" fmla="*/ 58923 w 1349253"/>
              <a:gd name="connsiteY119" fmla="*/ 212860 h 6858000"/>
              <a:gd name="connsiteX120" fmla="*/ 50633 w 1349253"/>
              <a:gd name="connsiteY120" fmla="*/ 144983 h 6858000"/>
              <a:gd name="connsiteX121" fmla="*/ 62917 w 1349253"/>
              <a:gd name="connsiteY121" fmla="*/ 55288 h 6858000"/>
              <a:gd name="connsiteX122" fmla="*/ 22471 w 1349253"/>
              <a:gd name="connsiteY122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30964 w 1349253"/>
              <a:gd name="connsiteY61" fmla="*/ 3937856 h 6858000"/>
              <a:gd name="connsiteX62" fmla="*/ 440396 w 1349253"/>
              <a:gd name="connsiteY62" fmla="*/ 3901461 h 6858000"/>
              <a:gd name="connsiteX63" fmla="*/ 462990 w 1349253"/>
              <a:gd name="connsiteY63" fmla="*/ 3813873 h 6858000"/>
              <a:gd name="connsiteX64" fmla="*/ 460248 w 1349253"/>
              <a:gd name="connsiteY64" fmla="*/ 3777135 h 6858000"/>
              <a:gd name="connsiteX65" fmla="*/ 461981 w 1349253"/>
              <a:gd name="connsiteY65" fmla="*/ 3771656 h 6858000"/>
              <a:gd name="connsiteX66" fmla="*/ 465724 w 1349253"/>
              <a:gd name="connsiteY66" fmla="*/ 3769007 h 6858000"/>
              <a:gd name="connsiteX67" fmla="*/ 473886 w 1349253"/>
              <a:gd name="connsiteY67" fmla="*/ 3738082 h 6858000"/>
              <a:gd name="connsiteX68" fmla="*/ 481232 w 1349253"/>
              <a:gd name="connsiteY68" fmla="*/ 3673397 h 6858000"/>
              <a:gd name="connsiteX69" fmla="*/ 480528 w 1349253"/>
              <a:gd name="connsiteY69" fmla="*/ 3637109 h 6858000"/>
              <a:gd name="connsiteX70" fmla="*/ 483971 w 1349253"/>
              <a:gd name="connsiteY70" fmla="*/ 3536883 h 6858000"/>
              <a:gd name="connsiteX71" fmla="*/ 491509 w 1349253"/>
              <a:gd name="connsiteY71" fmla="*/ 3435652 h 6858000"/>
              <a:gd name="connsiteX72" fmla="*/ 505401 w 1349253"/>
              <a:gd name="connsiteY72" fmla="*/ 3295862 h 6858000"/>
              <a:gd name="connsiteX73" fmla="*/ 511168 w 1349253"/>
              <a:gd name="connsiteY73" fmla="*/ 3229163 h 6858000"/>
              <a:gd name="connsiteX74" fmla="*/ 487927 w 1349253"/>
              <a:gd name="connsiteY74" fmla="*/ 3158586 h 6858000"/>
              <a:gd name="connsiteX75" fmla="*/ 473112 w 1349253"/>
              <a:gd name="connsiteY75" fmla="*/ 3129034 h 6858000"/>
              <a:gd name="connsiteX76" fmla="*/ 473777 w 1349253"/>
              <a:gd name="connsiteY76" fmla="*/ 3126682 h 6858000"/>
              <a:gd name="connsiteX77" fmla="*/ 451254 w 1349253"/>
              <a:gd name="connsiteY77" fmla="*/ 3106272 h 6858000"/>
              <a:gd name="connsiteX78" fmla="*/ 423984 w 1349253"/>
              <a:gd name="connsiteY78" fmla="*/ 2958185 h 6858000"/>
              <a:gd name="connsiteX79" fmla="*/ 381264 w 1349253"/>
              <a:gd name="connsiteY79" fmla="*/ 2843952 h 6858000"/>
              <a:gd name="connsiteX80" fmla="*/ 315516 w 1349253"/>
              <a:gd name="connsiteY80" fmla="*/ 2554718 h 6858000"/>
              <a:gd name="connsiteX81" fmla="*/ 286333 w 1349253"/>
              <a:gd name="connsiteY81" fmla="*/ 2447068 h 6858000"/>
              <a:gd name="connsiteX82" fmla="*/ 273294 w 1349253"/>
              <a:gd name="connsiteY82" fmla="*/ 2425819 h 6858000"/>
              <a:gd name="connsiteX83" fmla="*/ 279293 w 1349253"/>
              <a:gd name="connsiteY83" fmla="*/ 2402874 h 6858000"/>
              <a:gd name="connsiteX84" fmla="*/ 281905 w 1349253"/>
              <a:gd name="connsiteY84" fmla="*/ 2381443 h 6858000"/>
              <a:gd name="connsiteX85" fmla="*/ 258234 w 1349253"/>
              <a:gd name="connsiteY85" fmla="*/ 2261920 h 6858000"/>
              <a:gd name="connsiteX86" fmla="*/ 248121 w 1349253"/>
              <a:gd name="connsiteY86" fmla="*/ 2195378 h 6858000"/>
              <a:gd name="connsiteX87" fmla="*/ 232338 w 1349253"/>
              <a:gd name="connsiteY87" fmla="*/ 2155135 h 6858000"/>
              <a:gd name="connsiteX88" fmla="*/ 229796 w 1349253"/>
              <a:gd name="connsiteY88" fmla="*/ 2118008 h 6858000"/>
              <a:gd name="connsiteX89" fmla="*/ 230789 w 1349253"/>
              <a:gd name="connsiteY89" fmla="*/ 2050531 h 6858000"/>
              <a:gd name="connsiteX90" fmla="*/ 222595 w 1349253"/>
              <a:gd name="connsiteY90" fmla="*/ 1963269 h 6858000"/>
              <a:gd name="connsiteX91" fmla="*/ 203773 w 1349253"/>
              <a:gd name="connsiteY91" fmla="*/ 1906352 h 6858000"/>
              <a:gd name="connsiteX92" fmla="*/ 180330 w 1349253"/>
              <a:gd name="connsiteY92" fmla="*/ 1861531 h 6858000"/>
              <a:gd name="connsiteX93" fmla="*/ 134129 w 1349253"/>
              <a:gd name="connsiteY93" fmla="*/ 1732919 h 6858000"/>
              <a:gd name="connsiteX94" fmla="*/ 106440 w 1349253"/>
              <a:gd name="connsiteY94" fmla="*/ 1663540 h 6858000"/>
              <a:gd name="connsiteX95" fmla="*/ 105566 w 1349253"/>
              <a:gd name="connsiteY95" fmla="*/ 1615777 h 6858000"/>
              <a:gd name="connsiteX96" fmla="*/ 86361 w 1349253"/>
              <a:gd name="connsiteY96" fmla="*/ 1563678 h 6858000"/>
              <a:gd name="connsiteX97" fmla="*/ 92183 w 1349253"/>
              <a:gd name="connsiteY97" fmla="*/ 1477995 h 6858000"/>
              <a:gd name="connsiteX98" fmla="*/ 78268 w 1349253"/>
              <a:gd name="connsiteY98" fmla="*/ 1373769 h 6858000"/>
              <a:gd name="connsiteX99" fmla="*/ 86575 w 1349253"/>
              <a:gd name="connsiteY99" fmla="*/ 1307086 h 6858000"/>
              <a:gd name="connsiteX100" fmla="*/ 87763 w 1349253"/>
              <a:gd name="connsiteY100" fmla="*/ 1189033 h 6858000"/>
              <a:gd name="connsiteX101" fmla="*/ 92448 w 1349253"/>
              <a:gd name="connsiteY101" fmla="*/ 1168288 h 6858000"/>
              <a:gd name="connsiteX102" fmla="*/ 84730 w 1349253"/>
              <a:gd name="connsiteY102" fmla="*/ 1142577 h 6858000"/>
              <a:gd name="connsiteX103" fmla="*/ 74036 w 1349253"/>
              <a:gd name="connsiteY103" fmla="*/ 1088484 h 6858000"/>
              <a:gd name="connsiteX104" fmla="*/ 62772 w 1349253"/>
              <a:gd name="connsiteY104" fmla="*/ 1016103 h 6858000"/>
              <a:gd name="connsiteX105" fmla="*/ 64228 w 1349253"/>
              <a:gd name="connsiteY105" fmla="*/ 954054 h 6858000"/>
              <a:gd name="connsiteX106" fmla="*/ 75144 w 1349253"/>
              <a:gd name="connsiteY106" fmla="*/ 921368 h 6858000"/>
              <a:gd name="connsiteX107" fmla="*/ 59093 w 1349253"/>
              <a:gd name="connsiteY107" fmla="*/ 896999 h 6858000"/>
              <a:gd name="connsiteX108" fmla="*/ 28501 w 1349253"/>
              <a:gd name="connsiteY108" fmla="*/ 821517 h 6858000"/>
              <a:gd name="connsiteX109" fmla="*/ 7451 w 1349253"/>
              <a:gd name="connsiteY109" fmla="*/ 751353 h 6858000"/>
              <a:gd name="connsiteX110" fmla="*/ 7009 w 1349253"/>
              <a:gd name="connsiteY110" fmla="*/ 721230 h 6858000"/>
              <a:gd name="connsiteX111" fmla="*/ 16141 w 1349253"/>
              <a:gd name="connsiteY111" fmla="*/ 619315 h 6858000"/>
              <a:gd name="connsiteX112" fmla="*/ 19 w 1349253"/>
              <a:gd name="connsiteY112" fmla="*/ 585934 h 6858000"/>
              <a:gd name="connsiteX113" fmla="*/ 7093 w 1349253"/>
              <a:gd name="connsiteY113" fmla="*/ 538948 h 6858000"/>
              <a:gd name="connsiteX114" fmla="*/ 11001 w 1349253"/>
              <a:gd name="connsiteY114" fmla="*/ 525163 h 6858000"/>
              <a:gd name="connsiteX115" fmla="*/ 37125 w 1349253"/>
              <a:gd name="connsiteY115" fmla="*/ 446567 h 6858000"/>
              <a:gd name="connsiteX116" fmla="*/ 36373 w 1349253"/>
              <a:gd name="connsiteY116" fmla="*/ 393828 h 6858000"/>
              <a:gd name="connsiteX117" fmla="*/ 36203 w 1349253"/>
              <a:gd name="connsiteY117" fmla="*/ 353137 h 6858000"/>
              <a:gd name="connsiteX118" fmla="*/ 41896 w 1349253"/>
              <a:gd name="connsiteY118" fmla="*/ 275771 h 6858000"/>
              <a:gd name="connsiteX119" fmla="*/ 58923 w 1349253"/>
              <a:gd name="connsiteY119" fmla="*/ 212860 h 6858000"/>
              <a:gd name="connsiteX120" fmla="*/ 50633 w 1349253"/>
              <a:gd name="connsiteY120" fmla="*/ 144983 h 6858000"/>
              <a:gd name="connsiteX121" fmla="*/ 62917 w 1349253"/>
              <a:gd name="connsiteY121" fmla="*/ 55288 h 6858000"/>
              <a:gd name="connsiteX122" fmla="*/ 22471 w 1349253"/>
              <a:gd name="connsiteY122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29633 w 1349253"/>
              <a:gd name="connsiteY60" fmla="*/ 3933779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73777 w 1349253"/>
              <a:gd name="connsiteY75" fmla="*/ 3126682 h 6858000"/>
              <a:gd name="connsiteX76" fmla="*/ 451254 w 1349253"/>
              <a:gd name="connsiteY76" fmla="*/ 3106272 h 6858000"/>
              <a:gd name="connsiteX77" fmla="*/ 423984 w 1349253"/>
              <a:gd name="connsiteY77" fmla="*/ 2958185 h 6858000"/>
              <a:gd name="connsiteX78" fmla="*/ 381264 w 1349253"/>
              <a:gd name="connsiteY78" fmla="*/ 2843952 h 6858000"/>
              <a:gd name="connsiteX79" fmla="*/ 315516 w 1349253"/>
              <a:gd name="connsiteY79" fmla="*/ 2554718 h 6858000"/>
              <a:gd name="connsiteX80" fmla="*/ 286333 w 1349253"/>
              <a:gd name="connsiteY80" fmla="*/ 2447068 h 6858000"/>
              <a:gd name="connsiteX81" fmla="*/ 273294 w 1349253"/>
              <a:gd name="connsiteY81" fmla="*/ 2425819 h 6858000"/>
              <a:gd name="connsiteX82" fmla="*/ 279293 w 1349253"/>
              <a:gd name="connsiteY82" fmla="*/ 2402874 h 6858000"/>
              <a:gd name="connsiteX83" fmla="*/ 281905 w 1349253"/>
              <a:gd name="connsiteY83" fmla="*/ 2381443 h 6858000"/>
              <a:gd name="connsiteX84" fmla="*/ 258234 w 1349253"/>
              <a:gd name="connsiteY84" fmla="*/ 2261920 h 6858000"/>
              <a:gd name="connsiteX85" fmla="*/ 248121 w 1349253"/>
              <a:gd name="connsiteY85" fmla="*/ 2195378 h 6858000"/>
              <a:gd name="connsiteX86" fmla="*/ 232338 w 1349253"/>
              <a:gd name="connsiteY86" fmla="*/ 2155135 h 6858000"/>
              <a:gd name="connsiteX87" fmla="*/ 229796 w 1349253"/>
              <a:gd name="connsiteY87" fmla="*/ 2118008 h 6858000"/>
              <a:gd name="connsiteX88" fmla="*/ 230789 w 1349253"/>
              <a:gd name="connsiteY88" fmla="*/ 2050531 h 6858000"/>
              <a:gd name="connsiteX89" fmla="*/ 222595 w 1349253"/>
              <a:gd name="connsiteY89" fmla="*/ 1963269 h 6858000"/>
              <a:gd name="connsiteX90" fmla="*/ 203773 w 1349253"/>
              <a:gd name="connsiteY90" fmla="*/ 1906352 h 6858000"/>
              <a:gd name="connsiteX91" fmla="*/ 180330 w 1349253"/>
              <a:gd name="connsiteY91" fmla="*/ 1861531 h 6858000"/>
              <a:gd name="connsiteX92" fmla="*/ 134129 w 1349253"/>
              <a:gd name="connsiteY92" fmla="*/ 1732919 h 6858000"/>
              <a:gd name="connsiteX93" fmla="*/ 106440 w 1349253"/>
              <a:gd name="connsiteY93" fmla="*/ 1663540 h 6858000"/>
              <a:gd name="connsiteX94" fmla="*/ 105566 w 1349253"/>
              <a:gd name="connsiteY94" fmla="*/ 1615777 h 6858000"/>
              <a:gd name="connsiteX95" fmla="*/ 86361 w 1349253"/>
              <a:gd name="connsiteY95" fmla="*/ 1563678 h 6858000"/>
              <a:gd name="connsiteX96" fmla="*/ 92183 w 1349253"/>
              <a:gd name="connsiteY96" fmla="*/ 1477995 h 6858000"/>
              <a:gd name="connsiteX97" fmla="*/ 78268 w 1349253"/>
              <a:gd name="connsiteY97" fmla="*/ 1373769 h 6858000"/>
              <a:gd name="connsiteX98" fmla="*/ 86575 w 1349253"/>
              <a:gd name="connsiteY98" fmla="*/ 1307086 h 6858000"/>
              <a:gd name="connsiteX99" fmla="*/ 87763 w 1349253"/>
              <a:gd name="connsiteY99" fmla="*/ 1189033 h 6858000"/>
              <a:gd name="connsiteX100" fmla="*/ 92448 w 1349253"/>
              <a:gd name="connsiteY100" fmla="*/ 1168288 h 6858000"/>
              <a:gd name="connsiteX101" fmla="*/ 84730 w 1349253"/>
              <a:gd name="connsiteY101" fmla="*/ 1142577 h 6858000"/>
              <a:gd name="connsiteX102" fmla="*/ 74036 w 1349253"/>
              <a:gd name="connsiteY102" fmla="*/ 1088484 h 6858000"/>
              <a:gd name="connsiteX103" fmla="*/ 62772 w 1349253"/>
              <a:gd name="connsiteY103" fmla="*/ 1016103 h 6858000"/>
              <a:gd name="connsiteX104" fmla="*/ 64228 w 1349253"/>
              <a:gd name="connsiteY104" fmla="*/ 954054 h 6858000"/>
              <a:gd name="connsiteX105" fmla="*/ 75144 w 1349253"/>
              <a:gd name="connsiteY105" fmla="*/ 921368 h 6858000"/>
              <a:gd name="connsiteX106" fmla="*/ 59093 w 1349253"/>
              <a:gd name="connsiteY106" fmla="*/ 896999 h 6858000"/>
              <a:gd name="connsiteX107" fmla="*/ 28501 w 1349253"/>
              <a:gd name="connsiteY107" fmla="*/ 821517 h 6858000"/>
              <a:gd name="connsiteX108" fmla="*/ 7451 w 1349253"/>
              <a:gd name="connsiteY108" fmla="*/ 751353 h 6858000"/>
              <a:gd name="connsiteX109" fmla="*/ 7009 w 1349253"/>
              <a:gd name="connsiteY109" fmla="*/ 721230 h 6858000"/>
              <a:gd name="connsiteX110" fmla="*/ 16141 w 1349253"/>
              <a:gd name="connsiteY110" fmla="*/ 619315 h 6858000"/>
              <a:gd name="connsiteX111" fmla="*/ 19 w 1349253"/>
              <a:gd name="connsiteY111" fmla="*/ 585934 h 6858000"/>
              <a:gd name="connsiteX112" fmla="*/ 7093 w 1349253"/>
              <a:gd name="connsiteY112" fmla="*/ 538948 h 6858000"/>
              <a:gd name="connsiteX113" fmla="*/ 11001 w 1349253"/>
              <a:gd name="connsiteY113" fmla="*/ 525163 h 6858000"/>
              <a:gd name="connsiteX114" fmla="*/ 37125 w 1349253"/>
              <a:gd name="connsiteY114" fmla="*/ 446567 h 6858000"/>
              <a:gd name="connsiteX115" fmla="*/ 36373 w 1349253"/>
              <a:gd name="connsiteY115" fmla="*/ 393828 h 6858000"/>
              <a:gd name="connsiteX116" fmla="*/ 36203 w 1349253"/>
              <a:gd name="connsiteY116" fmla="*/ 353137 h 6858000"/>
              <a:gd name="connsiteX117" fmla="*/ 41896 w 1349253"/>
              <a:gd name="connsiteY117" fmla="*/ 275771 h 6858000"/>
              <a:gd name="connsiteX118" fmla="*/ 58923 w 1349253"/>
              <a:gd name="connsiteY118" fmla="*/ 212860 h 6858000"/>
              <a:gd name="connsiteX119" fmla="*/ 50633 w 1349253"/>
              <a:gd name="connsiteY119" fmla="*/ 144983 h 6858000"/>
              <a:gd name="connsiteX120" fmla="*/ 62917 w 1349253"/>
              <a:gd name="connsiteY120" fmla="*/ 55288 h 6858000"/>
              <a:gd name="connsiteX121" fmla="*/ 22471 w 1349253"/>
              <a:gd name="connsiteY12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3337 w 1349253"/>
              <a:gd name="connsiteY56" fmla="*/ 4090296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73777 w 1349253"/>
              <a:gd name="connsiteY75" fmla="*/ 3126682 h 6858000"/>
              <a:gd name="connsiteX76" fmla="*/ 451254 w 1349253"/>
              <a:gd name="connsiteY76" fmla="*/ 3106272 h 6858000"/>
              <a:gd name="connsiteX77" fmla="*/ 423984 w 1349253"/>
              <a:gd name="connsiteY77" fmla="*/ 2958185 h 6858000"/>
              <a:gd name="connsiteX78" fmla="*/ 381264 w 1349253"/>
              <a:gd name="connsiteY78" fmla="*/ 2843952 h 6858000"/>
              <a:gd name="connsiteX79" fmla="*/ 315516 w 1349253"/>
              <a:gd name="connsiteY79" fmla="*/ 2554718 h 6858000"/>
              <a:gd name="connsiteX80" fmla="*/ 286333 w 1349253"/>
              <a:gd name="connsiteY80" fmla="*/ 2447068 h 6858000"/>
              <a:gd name="connsiteX81" fmla="*/ 273294 w 1349253"/>
              <a:gd name="connsiteY81" fmla="*/ 2425819 h 6858000"/>
              <a:gd name="connsiteX82" fmla="*/ 279293 w 1349253"/>
              <a:gd name="connsiteY82" fmla="*/ 2402874 h 6858000"/>
              <a:gd name="connsiteX83" fmla="*/ 281905 w 1349253"/>
              <a:gd name="connsiteY83" fmla="*/ 2381443 h 6858000"/>
              <a:gd name="connsiteX84" fmla="*/ 258234 w 1349253"/>
              <a:gd name="connsiteY84" fmla="*/ 2261920 h 6858000"/>
              <a:gd name="connsiteX85" fmla="*/ 248121 w 1349253"/>
              <a:gd name="connsiteY85" fmla="*/ 2195378 h 6858000"/>
              <a:gd name="connsiteX86" fmla="*/ 232338 w 1349253"/>
              <a:gd name="connsiteY86" fmla="*/ 2155135 h 6858000"/>
              <a:gd name="connsiteX87" fmla="*/ 229796 w 1349253"/>
              <a:gd name="connsiteY87" fmla="*/ 2118008 h 6858000"/>
              <a:gd name="connsiteX88" fmla="*/ 230789 w 1349253"/>
              <a:gd name="connsiteY88" fmla="*/ 2050531 h 6858000"/>
              <a:gd name="connsiteX89" fmla="*/ 222595 w 1349253"/>
              <a:gd name="connsiteY89" fmla="*/ 1963269 h 6858000"/>
              <a:gd name="connsiteX90" fmla="*/ 203773 w 1349253"/>
              <a:gd name="connsiteY90" fmla="*/ 1906352 h 6858000"/>
              <a:gd name="connsiteX91" fmla="*/ 180330 w 1349253"/>
              <a:gd name="connsiteY91" fmla="*/ 1861531 h 6858000"/>
              <a:gd name="connsiteX92" fmla="*/ 134129 w 1349253"/>
              <a:gd name="connsiteY92" fmla="*/ 1732919 h 6858000"/>
              <a:gd name="connsiteX93" fmla="*/ 106440 w 1349253"/>
              <a:gd name="connsiteY93" fmla="*/ 1663540 h 6858000"/>
              <a:gd name="connsiteX94" fmla="*/ 105566 w 1349253"/>
              <a:gd name="connsiteY94" fmla="*/ 1615777 h 6858000"/>
              <a:gd name="connsiteX95" fmla="*/ 86361 w 1349253"/>
              <a:gd name="connsiteY95" fmla="*/ 1563678 h 6858000"/>
              <a:gd name="connsiteX96" fmla="*/ 92183 w 1349253"/>
              <a:gd name="connsiteY96" fmla="*/ 1477995 h 6858000"/>
              <a:gd name="connsiteX97" fmla="*/ 78268 w 1349253"/>
              <a:gd name="connsiteY97" fmla="*/ 1373769 h 6858000"/>
              <a:gd name="connsiteX98" fmla="*/ 86575 w 1349253"/>
              <a:gd name="connsiteY98" fmla="*/ 1307086 h 6858000"/>
              <a:gd name="connsiteX99" fmla="*/ 87763 w 1349253"/>
              <a:gd name="connsiteY99" fmla="*/ 1189033 h 6858000"/>
              <a:gd name="connsiteX100" fmla="*/ 92448 w 1349253"/>
              <a:gd name="connsiteY100" fmla="*/ 1168288 h 6858000"/>
              <a:gd name="connsiteX101" fmla="*/ 84730 w 1349253"/>
              <a:gd name="connsiteY101" fmla="*/ 1142577 h 6858000"/>
              <a:gd name="connsiteX102" fmla="*/ 74036 w 1349253"/>
              <a:gd name="connsiteY102" fmla="*/ 1088484 h 6858000"/>
              <a:gd name="connsiteX103" fmla="*/ 62772 w 1349253"/>
              <a:gd name="connsiteY103" fmla="*/ 1016103 h 6858000"/>
              <a:gd name="connsiteX104" fmla="*/ 64228 w 1349253"/>
              <a:gd name="connsiteY104" fmla="*/ 954054 h 6858000"/>
              <a:gd name="connsiteX105" fmla="*/ 75144 w 1349253"/>
              <a:gd name="connsiteY105" fmla="*/ 921368 h 6858000"/>
              <a:gd name="connsiteX106" fmla="*/ 59093 w 1349253"/>
              <a:gd name="connsiteY106" fmla="*/ 896999 h 6858000"/>
              <a:gd name="connsiteX107" fmla="*/ 28501 w 1349253"/>
              <a:gd name="connsiteY107" fmla="*/ 821517 h 6858000"/>
              <a:gd name="connsiteX108" fmla="*/ 7451 w 1349253"/>
              <a:gd name="connsiteY108" fmla="*/ 751353 h 6858000"/>
              <a:gd name="connsiteX109" fmla="*/ 7009 w 1349253"/>
              <a:gd name="connsiteY109" fmla="*/ 721230 h 6858000"/>
              <a:gd name="connsiteX110" fmla="*/ 16141 w 1349253"/>
              <a:gd name="connsiteY110" fmla="*/ 619315 h 6858000"/>
              <a:gd name="connsiteX111" fmla="*/ 19 w 1349253"/>
              <a:gd name="connsiteY111" fmla="*/ 585934 h 6858000"/>
              <a:gd name="connsiteX112" fmla="*/ 7093 w 1349253"/>
              <a:gd name="connsiteY112" fmla="*/ 538948 h 6858000"/>
              <a:gd name="connsiteX113" fmla="*/ 11001 w 1349253"/>
              <a:gd name="connsiteY113" fmla="*/ 525163 h 6858000"/>
              <a:gd name="connsiteX114" fmla="*/ 37125 w 1349253"/>
              <a:gd name="connsiteY114" fmla="*/ 446567 h 6858000"/>
              <a:gd name="connsiteX115" fmla="*/ 36373 w 1349253"/>
              <a:gd name="connsiteY115" fmla="*/ 393828 h 6858000"/>
              <a:gd name="connsiteX116" fmla="*/ 36203 w 1349253"/>
              <a:gd name="connsiteY116" fmla="*/ 353137 h 6858000"/>
              <a:gd name="connsiteX117" fmla="*/ 41896 w 1349253"/>
              <a:gd name="connsiteY117" fmla="*/ 275771 h 6858000"/>
              <a:gd name="connsiteX118" fmla="*/ 58923 w 1349253"/>
              <a:gd name="connsiteY118" fmla="*/ 212860 h 6858000"/>
              <a:gd name="connsiteX119" fmla="*/ 50633 w 1349253"/>
              <a:gd name="connsiteY119" fmla="*/ 144983 h 6858000"/>
              <a:gd name="connsiteX120" fmla="*/ 62917 w 1349253"/>
              <a:gd name="connsiteY120" fmla="*/ 55288 h 6858000"/>
              <a:gd name="connsiteX121" fmla="*/ 22471 w 1349253"/>
              <a:gd name="connsiteY12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0893 w 1349253"/>
              <a:gd name="connsiteY56" fmla="*/ 4076008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73777 w 1349253"/>
              <a:gd name="connsiteY75" fmla="*/ 3126682 h 6858000"/>
              <a:gd name="connsiteX76" fmla="*/ 451254 w 1349253"/>
              <a:gd name="connsiteY76" fmla="*/ 3106272 h 6858000"/>
              <a:gd name="connsiteX77" fmla="*/ 423984 w 1349253"/>
              <a:gd name="connsiteY77" fmla="*/ 2958185 h 6858000"/>
              <a:gd name="connsiteX78" fmla="*/ 381264 w 1349253"/>
              <a:gd name="connsiteY78" fmla="*/ 2843952 h 6858000"/>
              <a:gd name="connsiteX79" fmla="*/ 315516 w 1349253"/>
              <a:gd name="connsiteY79" fmla="*/ 2554718 h 6858000"/>
              <a:gd name="connsiteX80" fmla="*/ 286333 w 1349253"/>
              <a:gd name="connsiteY80" fmla="*/ 2447068 h 6858000"/>
              <a:gd name="connsiteX81" fmla="*/ 273294 w 1349253"/>
              <a:gd name="connsiteY81" fmla="*/ 2425819 h 6858000"/>
              <a:gd name="connsiteX82" fmla="*/ 279293 w 1349253"/>
              <a:gd name="connsiteY82" fmla="*/ 2402874 h 6858000"/>
              <a:gd name="connsiteX83" fmla="*/ 281905 w 1349253"/>
              <a:gd name="connsiteY83" fmla="*/ 2381443 h 6858000"/>
              <a:gd name="connsiteX84" fmla="*/ 258234 w 1349253"/>
              <a:gd name="connsiteY84" fmla="*/ 2261920 h 6858000"/>
              <a:gd name="connsiteX85" fmla="*/ 248121 w 1349253"/>
              <a:gd name="connsiteY85" fmla="*/ 2195378 h 6858000"/>
              <a:gd name="connsiteX86" fmla="*/ 232338 w 1349253"/>
              <a:gd name="connsiteY86" fmla="*/ 2155135 h 6858000"/>
              <a:gd name="connsiteX87" fmla="*/ 229796 w 1349253"/>
              <a:gd name="connsiteY87" fmla="*/ 2118008 h 6858000"/>
              <a:gd name="connsiteX88" fmla="*/ 230789 w 1349253"/>
              <a:gd name="connsiteY88" fmla="*/ 2050531 h 6858000"/>
              <a:gd name="connsiteX89" fmla="*/ 222595 w 1349253"/>
              <a:gd name="connsiteY89" fmla="*/ 1963269 h 6858000"/>
              <a:gd name="connsiteX90" fmla="*/ 203773 w 1349253"/>
              <a:gd name="connsiteY90" fmla="*/ 1906352 h 6858000"/>
              <a:gd name="connsiteX91" fmla="*/ 180330 w 1349253"/>
              <a:gd name="connsiteY91" fmla="*/ 1861531 h 6858000"/>
              <a:gd name="connsiteX92" fmla="*/ 134129 w 1349253"/>
              <a:gd name="connsiteY92" fmla="*/ 1732919 h 6858000"/>
              <a:gd name="connsiteX93" fmla="*/ 106440 w 1349253"/>
              <a:gd name="connsiteY93" fmla="*/ 1663540 h 6858000"/>
              <a:gd name="connsiteX94" fmla="*/ 105566 w 1349253"/>
              <a:gd name="connsiteY94" fmla="*/ 1615777 h 6858000"/>
              <a:gd name="connsiteX95" fmla="*/ 86361 w 1349253"/>
              <a:gd name="connsiteY95" fmla="*/ 1563678 h 6858000"/>
              <a:gd name="connsiteX96" fmla="*/ 92183 w 1349253"/>
              <a:gd name="connsiteY96" fmla="*/ 1477995 h 6858000"/>
              <a:gd name="connsiteX97" fmla="*/ 78268 w 1349253"/>
              <a:gd name="connsiteY97" fmla="*/ 1373769 h 6858000"/>
              <a:gd name="connsiteX98" fmla="*/ 86575 w 1349253"/>
              <a:gd name="connsiteY98" fmla="*/ 1307086 h 6858000"/>
              <a:gd name="connsiteX99" fmla="*/ 87763 w 1349253"/>
              <a:gd name="connsiteY99" fmla="*/ 1189033 h 6858000"/>
              <a:gd name="connsiteX100" fmla="*/ 92448 w 1349253"/>
              <a:gd name="connsiteY100" fmla="*/ 1168288 h 6858000"/>
              <a:gd name="connsiteX101" fmla="*/ 84730 w 1349253"/>
              <a:gd name="connsiteY101" fmla="*/ 1142577 h 6858000"/>
              <a:gd name="connsiteX102" fmla="*/ 74036 w 1349253"/>
              <a:gd name="connsiteY102" fmla="*/ 1088484 h 6858000"/>
              <a:gd name="connsiteX103" fmla="*/ 62772 w 1349253"/>
              <a:gd name="connsiteY103" fmla="*/ 1016103 h 6858000"/>
              <a:gd name="connsiteX104" fmla="*/ 64228 w 1349253"/>
              <a:gd name="connsiteY104" fmla="*/ 954054 h 6858000"/>
              <a:gd name="connsiteX105" fmla="*/ 75144 w 1349253"/>
              <a:gd name="connsiteY105" fmla="*/ 921368 h 6858000"/>
              <a:gd name="connsiteX106" fmla="*/ 59093 w 1349253"/>
              <a:gd name="connsiteY106" fmla="*/ 896999 h 6858000"/>
              <a:gd name="connsiteX107" fmla="*/ 28501 w 1349253"/>
              <a:gd name="connsiteY107" fmla="*/ 821517 h 6858000"/>
              <a:gd name="connsiteX108" fmla="*/ 7451 w 1349253"/>
              <a:gd name="connsiteY108" fmla="*/ 751353 h 6858000"/>
              <a:gd name="connsiteX109" fmla="*/ 7009 w 1349253"/>
              <a:gd name="connsiteY109" fmla="*/ 721230 h 6858000"/>
              <a:gd name="connsiteX110" fmla="*/ 16141 w 1349253"/>
              <a:gd name="connsiteY110" fmla="*/ 619315 h 6858000"/>
              <a:gd name="connsiteX111" fmla="*/ 19 w 1349253"/>
              <a:gd name="connsiteY111" fmla="*/ 585934 h 6858000"/>
              <a:gd name="connsiteX112" fmla="*/ 7093 w 1349253"/>
              <a:gd name="connsiteY112" fmla="*/ 538948 h 6858000"/>
              <a:gd name="connsiteX113" fmla="*/ 11001 w 1349253"/>
              <a:gd name="connsiteY113" fmla="*/ 525163 h 6858000"/>
              <a:gd name="connsiteX114" fmla="*/ 37125 w 1349253"/>
              <a:gd name="connsiteY114" fmla="*/ 446567 h 6858000"/>
              <a:gd name="connsiteX115" fmla="*/ 36373 w 1349253"/>
              <a:gd name="connsiteY115" fmla="*/ 393828 h 6858000"/>
              <a:gd name="connsiteX116" fmla="*/ 36203 w 1349253"/>
              <a:gd name="connsiteY116" fmla="*/ 353137 h 6858000"/>
              <a:gd name="connsiteX117" fmla="*/ 41896 w 1349253"/>
              <a:gd name="connsiteY117" fmla="*/ 275771 h 6858000"/>
              <a:gd name="connsiteX118" fmla="*/ 58923 w 1349253"/>
              <a:gd name="connsiteY118" fmla="*/ 212860 h 6858000"/>
              <a:gd name="connsiteX119" fmla="*/ 50633 w 1349253"/>
              <a:gd name="connsiteY119" fmla="*/ 144983 h 6858000"/>
              <a:gd name="connsiteX120" fmla="*/ 62917 w 1349253"/>
              <a:gd name="connsiteY120" fmla="*/ 55288 h 6858000"/>
              <a:gd name="connsiteX121" fmla="*/ 22471 w 1349253"/>
              <a:gd name="connsiteY12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0893 w 1349253"/>
              <a:gd name="connsiteY56" fmla="*/ 4076008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73777 w 1349253"/>
              <a:gd name="connsiteY75" fmla="*/ 3126682 h 6858000"/>
              <a:gd name="connsiteX76" fmla="*/ 448810 w 1349253"/>
              <a:gd name="connsiteY76" fmla="*/ 3072935 h 6858000"/>
              <a:gd name="connsiteX77" fmla="*/ 423984 w 1349253"/>
              <a:gd name="connsiteY77" fmla="*/ 2958185 h 6858000"/>
              <a:gd name="connsiteX78" fmla="*/ 381264 w 1349253"/>
              <a:gd name="connsiteY78" fmla="*/ 2843952 h 6858000"/>
              <a:gd name="connsiteX79" fmla="*/ 315516 w 1349253"/>
              <a:gd name="connsiteY79" fmla="*/ 2554718 h 6858000"/>
              <a:gd name="connsiteX80" fmla="*/ 286333 w 1349253"/>
              <a:gd name="connsiteY80" fmla="*/ 2447068 h 6858000"/>
              <a:gd name="connsiteX81" fmla="*/ 273294 w 1349253"/>
              <a:gd name="connsiteY81" fmla="*/ 2425819 h 6858000"/>
              <a:gd name="connsiteX82" fmla="*/ 279293 w 1349253"/>
              <a:gd name="connsiteY82" fmla="*/ 2402874 h 6858000"/>
              <a:gd name="connsiteX83" fmla="*/ 281905 w 1349253"/>
              <a:gd name="connsiteY83" fmla="*/ 2381443 h 6858000"/>
              <a:gd name="connsiteX84" fmla="*/ 258234 w 1349253"/>
              <a:gd name="connsiteY84" fmla="*/ 2261920 h 6858000"/>
              <a:gd name="connsiteX85" fmla="*/ 248121 w 1349253"/>
              <a:gd name="connsiteY85" fmla="*/ 2195378 h 6858000"/>
              <a:gd name="connsiteX86" fmla="*/ 232338 w 1349253"/>
              <a:gd name="connsiteY86" fmla="*/ 2155135 h 6858000"/>
              <a:gd name="connsiteX87" fmla="*/ 229796 w 1349253"/>
              <a:gd name="connsiteY87" fmla="*/ 2118008 h 6858000"/>
              <a:gd name="connsiteX88" fmla="*/ 230789 w 1349253"/>
              <a:gd name="connsiteY88" fmla="*/ 2050531 h 6858000"/>
              <a:gd name="connsiteX89" fmla="*/ 222595 w 1349253"/>
              <a:gd name="connsiteY89" fmla="*/ 1963269 h 6858000"/>
              <a:gd name="connsiteX90" fmla="*/ 203773 w 1349253"/>
              <a:gd name="connsiteY90" fmla="*/ 1906352 h 6858000"/>
              <a:gd name="connsiteX91" fmla="*/ 180330 w 1349253"/>
              <a:gd name="connsiteY91" fmla="*/ 1861531 h 6858000"/>
              <a:gd name="connsiteX92" fmla="*/ 134129 w 1349253"/>
              <a:gd name="connsiteY92" fmla="*/ 1732919 h 6858000"/>
              <a:gd name="connsiteX93" fmla="*/ 106440 w 1349253"/>
              <a:gd name="connsiteY93" fmla="*/ 1663540 h 6858000"/>
              <a:gd name="connsiteX94" fmla="*/ 105566 w 1349253"/>
              <a:gd name="connsiteY94" fmla="*/ 1615777 h 6858000"/>
              <a:gd name="connsiteX95" fmla="*/ 86361 w 1349253"/>
              <a:gd name="connsiteY95" fmla="*/ 1563678 h 6858000"/>
              <a:gd name="connsiteX96" fmla="*/ 92183 w 1349253"/>
              <a:gd name="connsiteY96" fmla="*/ 1477995 h 6858000"/>
              <a:gd name="connsiteX97" fmla="*/ 78268 w 1349253"/>
              <a:gd name="connsiteY97" fmla="*/ 1373769 h 6858000"/>
              <a:gd name="connsiteX98" fmla="*/ 86575 w 1349253"/>
              <a:gd name="connsiteY98" fmla="*/ 1307086 h 6858000"/>
              <a:gd name="connsiteX99" fmla="*/ 87763 w 1349253"/>
              <a:gd name="connsiteY99" fmla="*/ 1189033 h 6858000"/>
              <a:gd name="connsiteX100" fmla="*/ 92448 w 1349253"/>
              <a:gd name="connsiteY100" fmla="*/ 1168288 h 6858000"/>
              <a:gd name="connsiteX101" fmla="*/ 84730 w 1349253"/>
              <a:gd name="connsiteY101" fmla="*/ 1142577 h 6858000"/>
              <a:gd name="connsiteX102" fmla="*/ 74036 w 1349253"/>
              <a:gd name="connsiteY102" fmla="*/ 1088484 h 6858000"/>
              <a:gd name="connsiteX103" fmla="*/ 62772 w 1349253"/>
              <a:gd name="connsiteY103" fmla="*/ 1016103 h 6858000"/>
              <a:gd name="connsiteX104" fmla="*/ 64228 w 1349253"/>
              <a:gd name="connsiteY104" fmla="*/ 954054 h 6858000"/>
              <a:gd name="connsiteX105" fmla="*/ 75144 w 1349253"/>
              <a:gd name="connsiteY105" fmla="*/ 921368 h 6858000"/>
              <a:gd name="connsiteX106" fmla="*/ 59093 w 1349253"/>
              <a:gd name="connsiteY106" fmla="*/ 896999 h 6858000"/>
              <a:gd name="connsiteX107" fmla="*/ 28501 w 1349253"/>
              <a:gd name="connsiteY107" fmla="*/ 821517 h 6858000"/>
              <a:gd name="connsiteX108" fmla="*/ 7451 w 1349253"/>
              <a:gd name="connsiteY108" fmla="*/ 751353 h 6858000"/>
              <a:gd name="connsiteX109" fmla="*/ 7009 w 1349253"/>
              <a:gd name="connsiteY109" fmla="*/ 721230 h 6858000"/>
              <a:gd name="connsiteX110" fmla="*/ 16141 w 1349253"/>
              <a:gd name="connsiteY110" fmla="*/ 619315 h 6858000"/>
              <a:gd name="connsiteX111" fmla="*/ 19 w 1349253"/>
              <a:gd name="connsiteY111" fmla="*/ 585934 h 6858000"/>
              <a:gd name="connsiteX112" fmla="*/ 7093 w 1349253"/>
              <a:gd name="connsiteY112" fmla="*/ 538948 h 6858000"/>
              <a:gd name="connsiteX113" fmla="*/ 11001 w 1349253"/>
              <a:gd name="connsiteY113" fmla="*/ 525163 h 6858000"/>
              <a:gd name="connsiteX114" fmla="*/ 37125 w 1349253"/>
              <a:gd name="connsiteY114" fmla="*/ 446567 h 6858000"/>
              <a:gd name="connsiteX115" fmla="*/ 36373 w 1349253"/>
              <a:gd name="connsiteY115" fmla="*/ 393828 h 6858000"/>
              <a:gd name="connsiteX116" fmla="*/ 36203 w 1349253"/>
              <a:gd name="connsiteY116" fmla="*/ 353137 h 6858000"/>
              <a:gd name="connsiteX117" fmla="*/ 41896 w 1349253"/>
              <a:gd name="connsiteY117" fmla="*/ 275771 h 6858000"/>
              <a:gd name="connsiteX118" fmla="*/ 58923 w 1349253"/>
              <a:gd name="connsiteY118" fmla="*/ 212860 h 6858000"/>
              <a:gd name="connsiteX119" fmla="*/ 50633 w 1349253"/>
              <a:gd name="connsiteY119" fmla="*/ 144983 h 6858000"/>
              <a:gd name="connsiteX120" fmla="*/ 62917 w 1349253"/>
              <a:gd name="connsiteY120" fmla="*/ 55288 h 6858000"/>
              <a:gd name="connsiteX121" fmla="*/ 22471 w 1349253"/>
              <a:gd name="connsiteY12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0893 w 1349253"/>
              <a:gd name="connsiteY56" fmla="*/ 4076008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73112 w 1349253"/>
              <a:gd name="connsiteY74" fmla="*/ 3129034 h 6858000"/>
              <a:gd name="connsiteX75" fmla="*/ 448810 w 1349253"/>
              <a:gd name="connsiteY75" fmla="*/ 3072935 h 6858000"/>
              <a:gd name="connsiteX76" fmla="*/ 423984 w 1349253"/>
              <a:gd name="connsiteY76" fmla="*/ 2958185 h 6858000"/>
              <a:gd name="connsiteX77" fmla="*/ 381264 w 1349253"/>
              <a:gd name="connsiteY77" fmla="*/ 2843952 h 6858000"/>
              <a:gd name="connsiteX78" fmla="*/ 315516 w 1349253"/>
              <a:gd name="connsiteY78" fmla="*/ 2554718 h 6858000"/>
              <a:gd name="connsiteX79" fmla="*/ 286333 w 1349253"/>
              <a:gd name="connsiteY79" fmla="*/ 2447068 h 6858000"/>
              <a:gd name="connsiteX80" fmla="*/ 273294 w 1349253"/>
              <a:gd name="connsiteY80" fmla="*/ 2425819 h 6858000"/>
              <a:gd name="connsiteX81" fmla="*/ 279293 w 1349253"/>
              <a:gd name="connsiteY81" fmla="*/ 2402874 h 6858000"/>
              <a:gd name="connsiteX82" fmla="*/ 281905 w 1349253"/>
              <a:gd name="connsiteY82" fmla="*/ 2381443 h 6858000"/>
              <a:gd name="connsiteX83" fmla="*/ 258234 w 1349253"/>
              <a:gd name="connsiteY83" fmla="*/ 2261920 h 6858000"/>
              <a:gd name="connsiteX84" fmla="*/ 248121 w 1349253"/>
              <a:gd name="connsiteY84" fmla="*/ 2195378 h 6858000"/>
              <a:gd name="connsiteX85" fmla="*/ 232338 w 1349253"/>
              <a:gd name="connsiteY85" fmla="*/ 2155135 h 6858000"/>
              <a:gd name="connsiteX86" fmla="*/ 229796 w 1349253"/>
              <a:gd name="connsiteY86" fmla="*/ 2118008 h 6858000"/>
              <a:gd name="connsiteX87" fmla="*/ 230789 w 1349253"/>
              <a:gd name="connsiteY87" fmla="*/ 2050531 h 6858000"/>
              <a:gd name="connsiteX88" fmla="*/ 222595 w 1349253"/>
              <a:gd name="connsiteY88" fmla="*/ 1963269 h 6858000"/>
              <a:gd name="connsiteX89" fmla="*/ 203773 w 1349253"/>
              <a:gd name="connsiteY89" fmla="*/ 1906352 h 6858000"/>
              <a:gd name="connsiteX90" fmla="*/ 180330 w 1349253"/>
              <a:gd name="connsiteY90" fmla="*/ 1861531 h 6858000"/>
              <a:gd name="connsiteX91" fmla="*/ 134129 w 1349253"/>
              <a:gd name="connsiteY91" fmla="*/ 1732919 h 6858000"/>
              <a:gd name="connsiteX92" fmla="*/ 106440 w 1349253"/>
              <a:gd name="connsiteY92" fmla="*/ 1663540 h 6858000"/>
              <a:gd name="connsiteX93" fmla="*/ 105566 w 1349253"/>
              <a:gd name="connsiteY93" fmla="*/ 1615777 h 6858000"/>
              <a:gd name="connsiteX94" fmla="*/ 86361 w 1349253"/>
              <a:gd name="connsiteY94" fmla="*/ 1563678 h 6858000"/>
              <a:gd name="connsiteX95" fmla="*/ 92183 w 1349253"/>
              <a:gd name="connsiteY95" fmla="*/ 1477995 h 6858000"/>
              <a:gd name="connsiteX96" fmla="*/ 78268 w 1349253"/>
              <a:gd name="connsiteY96" fmla="*/ 1373769 h 6858000"/>
              <a:gd name="connsiteX97" fmla="*/ 86575 w 1349253"/>
              <a:gd name="connsiteY97" fmla="*/ 1307086 h 6858000"/>
              <a:gd name="connsiteX98" fmla="*/ 87763 w 1349253"/>
              <a:gd name="connsiteY98" fmla="*/ 1189033 h 6858000"/>
              <a:gd name="connsiteX99" fmla="*/ 92448 w 1349253"/>
              <a:gd name="connsiteY99" fmla="*/ 1168288 h 6858000"/>
              <a:gd name="connsiteX100" fmla="*/ 84730 w 1349253"/>
              <a:gd name="connsiteY100" fmla="*/ 1142577 h 6858000"/>
              <a:gd name="connsiteX101" fmla="*/ 74036 w 1349253"/>
              <a:gd name="connsiteY101" fmla="*/ 1088484 h 6858000"/>
              <a:gd name="connsiteX102" fmla="*/ 62772 w 1349253"/>
              <a:gd name="connsiteY102" fmla="*/ 1016103 h 6858000"/>
              <a:gd name="connsiteX103" fmla="*/ 64228 w 1349253"/>
              <a:gd name="connsiteY103" fmla="*/ 954054 h 6858000"/>
              <a:gd name="connsiteX104" fmla="*/ 75144 w 1349253"/>
              <a:gd name="connsiteY104" fmla="*/ 921368 h 6858000"/>
              <a:gd name="connsiteX105" fmla="*/ 59093 w 1349253"/>
              <a:gd name="connsiteY105" fmla="*/ 896999 h 6858000"/>
              <a:gd name="connsiteX106" fmla="*/ 28501 w 1349253"/>
              <a:gd name="connsiteY106" fmla="*/ 821517 h 6858000"/>
              <a:gd name="connsiteX107" fmla="*/ 7451 w 1349253"/>
              <a:gd name="connsiteY107" fmla="*/ 751353 h 6858000"/>
              <a:gd name="connsiteX108" fmla="*/ 7009 w 1349253"/>
              <a:gd name="connsiteY108" fmla="*/ 721230 h 6858000"/>
              <a:gd name="connsiteX109" fmla="*/ 16141 w 1349253"/>
              <a:gd name="connsiteY109" fmla="*/ 619315 h 6858000"/>
              <a:gd name="connsiteX110" fmla="*/ 19 w 1349253"/>
              <a:gd name="connsiteY110" fmla="*/ 585934 h 6858000"/>
              <a:gd name="connsiteX111" fmla="*/ 7093 w 1349253"/>
              <a:gd name="connsiteY111" fmla="*/ 538948 h 6858000"/>
              <a:gd name="connsiteX112" fmla="*/ 11001 w 1349253"/>
              <a:gd name="connsiteY112" fmla="*/ 525163 h 6858000"/>
              <a:gd name="connsiteX113" fmla="*/ 37125 w 1349253"/>
              <a:gd name="connsiteY113" fmla="*/ 446567 h 6858000"/>
              <a:gd name="connsiteX114" fmla="*/ 36373 w 1349253"/>
              <a:gd name="connsiteY114" fmla="*/ 393828 h 6858000"/>
              <a:gd name="connsiteX115" fmla="*/ 36203 w 1349253"/>
              <a:gd name="connsiteY115" fmla="*/ 353137 h 6858000"/>
              <a:gd name="connsiteX116" fmla="*/ 41896 w 1349253"/>
              <a:gd name="connsiteY116" fmla="*/ 275771 h 6858000"/>
              <a:gd name="connsiteX117" fmla="*/ 58923 w 1349253"/>
              <a:gd name="connsiteY117" fmla="*/ 212860 h 6858000"/>
              <a:gd name="connsiteX118" fmla="*/ 50633 w 1349253"/>
              <a:gd name="connsiteY118" fmla="*/ 144983 h 6858000"/>
              <a:gd name="connsiteX119" fmla="*/ 62917 w 1349253"/>
              <a:gd name="connsiteY119" fmla="*/ 55288 h 6858000"/>
              <a:gd name="connsiteX120" fmla="*/ 22471 w 1349253"/>
              <a:gd name="connsiteY120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55898 w 1349253"/>
              <a:gd name="connsiteY15" fmla="*/ 6313295 h 6858000"/>
              <a:gd name="connsiteX16" fmla="*/ 263062 w 1349253"/>
              <a:gd name="connsiteY16" fmla="*/ 6280046 h 6858000"/>
              <a:gd name="connsiteX17" fmla="*/ 266061 w 1349253"/>
              <a:gd name="connsiteY17" fmla="*/ 6272987 h 6858000"/>
              <a:gd name="connsiteX18" fmla="*/ 272835 w 1349253"/>
              <a:gd name="connsiteY18" fmla="*/ 6252834 h 6858000"/>
              <a:gd name="connsiteX19" fmla="*/ 250827 w 1349253"/>
              <a:gd name="connsiteY19" fmla="*/ 6202459 h 6858000"/>
              <a:gd name="connsiteX20" fmla="*/ 249625 w 1349253"/>
              <a:gd name="connsiteY20" fmla="*/ 6153037 h 6858000"/>
              <a:gd name="connsiteX21" fmla="*/ 265040 w 1349253"/>
              <a:gd name="connsiteY21" fmla="*/ 6078132 h 6858000"/>
              <a:gd name="connsiteX22" fmla="*/ 252427 w 1349253"/>
              <a:gd name="connsiteY22" fmla="*/ 6028119 h 6858000"/>
              <a:gd name="connsiteX23" fmla="*/ 237656 w 1349253"/>
              <a:gd name="connsiteY23" fmla="*/ 5926735 h 6858000"/>
              <a:gd name="connsiteX24" fmla="*/ 287168 w 1349253"/>
              <a:gd name="connsiteY24" fmla="*/ 5712857 h 6858000"/>
              <a:gd name="connsiteX25" fmla="*/ 316966 w 1349253"/>
              <a:gd name="connsiteY25" fmla="*/ 5660491 h 6858000"/>
              <a:gd name="connsiteX26" fmla="*/ 326089 w 1349253"/>
              <a:gd name="connsiteY26" fmla="*/ 5563435 h 6858000"/>
              <a:gd name="connsiteX27" fmla="*/ 352965 w 1349253"/>
              <a:gd name="connsiteY27" fmla="*/ 5437125 h 6858000"/>
              <a:gd name="connsiteX28" fmla="*/ 366533 w 1349253"/>
              <a:gd name="connsiteY28" fmla="*/ 5396260 h 6858000"/>
              <a:gd name="connsiteX29" fmla="*/ 382514 w 1349253"/>
              <a:gd name="connsiteY29" fmla="*/ 5330009 h 6858000"/>
              <a:gd name="connsiteX30" fmla="*/ 416007 w 1349253"/>
              <a:gd name="connsiteY30" fmla="*/ 5273739 h 6858000"/>
              <a:gd name="connsiteX31" fmla="*/ 425606 w 1349253"/>
              <a:gd name="connsiteY31" fmla="*/ 5241779 h 6858000"/>
              <a:gd name="connsiteX32" fmla="*/ 436832 w 1349253"/>
              <a:gd name="connsiteY32" fmla="*/ 5225268 h 6858000"/>
              <a:gd name="connsiteX33" fmla="*/ 437852 w 1349253"/>
              <a:gd name="connsiteY33" fmla="*/ 5217684 h 6858000"/>
              <a:gd name="connsiteX34" fmla="*/ 445193 w 1349253"/>
              <a:gd name="connsiteY34" fmla="*/ 5193377 h 6858000"/>
              <a:gd name="connsiteX35" fmla="*/ 448496 w 1349253"/>
              <a:gd name="connsiteY35" fmla="*/ 5179288 h 6858000"/>
              <a:gd name="connsiteX36" fmla="*/ 449480 w 1349253"/>
              <a:gd name="connsiteY36" fmla="*/ 5173621 h 6858000"/>
              <a:gd name="connsiteX37" fmla="*/ 445114 w 1349253"/>
              <a:gd name="connsiteY37" fmla="*/ 5159961 h 6858000"/>
              <a:gd name="connsiteX38" fmla="*/ 451791 w 1349253"/>
              <a:gd name="connsiteY38" fmla="*/ 5144295 h 6858000"/>
              <a:gd name="connsiteX39" fmla="*/ 448724 w 1349253"/>
              <a:gd name="connsiteY39" fmla="*/ 5125185 h 6858000"/>
              <a:gd name="connsiteX40" fmla="*/ 455554 w 1349253"/>
              <a:gd name="connsiteY40" fmla="*/ 5121884 h 6858000"/>
              <a:gd name="connsiteX41" fmla="*/ 462590 w 1349253"/>
              <a:gd name="connsiteY41" fmla="*/ 5067850 h 6858000"/>
              <a:gd name="connsiteX42" fmla="*/ 465321 w 1349253"/>
              <a:gd name="connsiteY42" fmla="*/ 5060861 h 6858000"/>
              <a:gd name="connsiteX43" fmla="*/ 462025 w 1349253"/>
              <a:gd name="connsiteY43" fmla="*/ 5034192 h 6858000"/>
              <a:gd name="connsiteX44" fmla="*/ 463579 w 1349253"/>
              <a:gd name="connsiteY44" fmla="*/ 4993030 h 6858000"/>
              <a:gd name="connsiteX45" fmla="*/ 470488 w 1349253"/>
              <a:gd name="connsiteY45" fmla="*/ 4946844 h 6858000"/>
              <a:gd name="connsiteX46" fmla="*/ 466344 w 1349253"/>
              <a:gd name="connsiteY46" fmla="*/ 4932692 h 6858000"/>
              <a:gd name="connsiteX47" fmla="*/ 481747 w 1349253"/>
              <a:gd name="connsiteY47" fmla="*/ 4858827 h 6858000"/>
              <a:gd name="connsiteX48" fmla="*/ 487650 w 1349253"/>
              <a:gd name="connsiteY48" fmla="*/ 4821170 h 6858000"/>
              <a:gd name="connsiteX49" fmla="*/ 492383 w 1349253"/>
              <a:gd name="connsiteY49" fmla="*/ 4780965 h 6858000"/>
              <a:gd name="connsiteX50" fmla="*/ 493676 w 1349253"/>
              <a:gd name="connsiteY50" fmla="*/ 4750867 h 6858000"/>
              <a:gd name="connsiteX51" fmla="*/ 491483 w 1349253"/>
              <a:gd name="connsiteY51" fmla="*/ 4690749 h 6858000"/>
              <a:gd name="connsiteX52" fmla="*/ 486963 w 1349253"/>
              <a:gd name="connsiteY52" fmla="*/ 4584173 h 6858000"/>
              <a:gd name="connsiteX53" fmla="*/ 482046 w 1349253"/>
              <a:gd name="connsiteY53" fmla="*/ 4444346 h 6858000"/>
              <a:gd name="connsiteX54" fmla="*/ 478611 w 1349253"/>
              <a:gd name="connsiteY54" fmla="*/ 4375228 h 6858000"/>
              <a:gd name="connsiteX55" fmla="*/ 459264 w 1349253"/>
              <a:gd name="connsiteY55" fmla="*/ 4214165 h 6858000"/>
              <a:gd name="connsiteX56" fmla="*/ 460893 w 1349253"/>
              <a:gd name="connsiteY56" fmla="*/ 4076008 h 6858000"/>
              <a:gd name="connsiteX57" fmla="*/ 448593 w 1349253"/>
              <a:gd name="connsiteY57" fmla="*/ 4033999 h 6858000"/>
              <a:gd name="connsiteX58" fmla="*/ 448318 w 1349253"/>
              <a:gd name="connsiteY58" fmla="*/ 4013953 h 6858000"/>
              <a:gd name="connsiteX59" fmla="*/ 434613 w 1349253"/>
              <a:gd name="connsiteY59" fmla="*/ 3974753 h 6858000"/>
              <a:gd name="connsiteX60" fmla="*/ 434521 w 1349253"/>
              <a:gd name="connsiteY60" fmla="*/ 3945686 h 6858000"/>
              <a:gd name="connsiteX61" fmla="*/ 440396 w 1349253"/>
              <a:gd name="connsiteY61" fmla="*/ 3901461 h 6858000"/>
              <a:gd name="connsiteX62" fmla="*/ 462990 w 1349253"/>
              <a:gd name="connsiteY62" fmla="*/ 3813873 h 6858000"/>
              <a:gd name="connsiteX63" fmla="*/ 460248 w 1349253"/>
              <a:gd name="connsiteY63" fmla="*/ 3777135 h 6858000"/>
              <a:gd name="connsiteX64" fmla="*/ 461981 w 1349253"/>
              <a:gd name="connsiteY64" fmla="*/ 3771656 h 6858000"/>
              <a:gd name="connsiteX65" fmla="*/ 465724 w 1349253"/>
              <a:gd name="connsiteY65" fmla="*/ 3769007 h 6858000"/>
              <a:gd name="connsiteX66" fmla="*/ 473886 w 1349253"/>
              <a:gd name="connsiteY66" fmla="*/ 3738082 h 6858000"/>
              <a:gd name="connsiteX67" fmla="*/ 481232 w 1349253"/>
              <a:gd name="connsiteY67" fmla="*/ 3673397 h 6858000"/>
              <a:gd name="connsiteX68" fmla="*/ 480528 w 1349253"/>
              <a:gd name="connsiteY68" fmla="*/ 3637109 h 6858000"/>
              <a:gd name="connsiteX69" fmla="*/ 483971 w 1349253"/>
              <a:gd name="connsiteY69" fmla="*/ 3536883 h 6858000"/>
              <a:gd name="connsiteX70" fmla="*/ 491509 w 1349253"/>
              <a:gd name="connsiteY70" fmla="*/ 3435652 h 6858000"/>
              <a:gd name="connsiteX71" fmla="*/ 505401 w 1349253"/>
              <a:gd name="connsiteY71" fmla="*/ 3295862 h 6858000"/>
              <a:gd name="connsiteX72" fmla="*/ 511168 w 1349253"/>
              <a:gd name="connsiteY72" fmla="*/ 3229163 h 6858000"/>
              <a:gd name="connsiteX73" fmla="*/ 487927 w 1349253"/>
              <a:gd name="connsiteY73" fmla="*/ 3158586 h 6858000"/>
              <a:gd name="connsiteX74" fmla="*/ 463335 w 1349253"/>
              <a:gd name="connsiteY74" fmla="*/ 3112365 h 6858000"/>
              <a:gd name="connsiteX75" fmla="*/ 448810 w 1349253"/>
              <a:gd name="connsiteY75" fmla="*/ 3072935 h 6858000"/>
              <a:gd name="connsiteX76" fmla="*/ 423984 w 1349253"/>
              <a:gd name="connsiteY76" fmla="*/ 2958185 h 6858000"/>
              <a:gd name="connsiteX77" fmla="*/ 381264 w 1349253"/>
              <a:gd name="connsiteY77" fmla="*/ 2843952 h 6858000"/>
              <a:gd name="connsiteX78" fmla="*/ 315516 w 1349253"/>
              <a:gd name="connsiteY78" fmla="*/ 2554718 h 6858000"/>
              <a:gd name="connsiteX79" fmla="*/ 286333 w 1349253"/>
              <a:gd name="connsiteY79" fmla="*/ 2447068 h 6858000"/>
              <a:gd name="connsiteX80" fmla="*/ 273294 w 1349253"/>
              <a:gd name="connsiteY80" fmla="*/ 2425819 h 6858000"/>
              <a:gd name="connsiteX81" fmla="*/ 279293 w 1349253"/>
              <a:gd name="connsiteY81" fmla="*/ 2402874 h 6858000"/>
              <a:gd name="connsiteX82" fmla="*/ 281905 w 1349253"/>
              <a:gd name="connsiteY82" fmla="*/ 2381443 h 6858000"/>
              <a:gd name="connsiteX83" fmla="*/ 258234 w 1349253"/>
              <a:gd name="connsiteY83" fmla="*/ 2261920 h 6858000"/>
              <a:gd name="connsiteX84" fmla="*/ 248121 w 1349253"/>
              <a:gd name="connsiteY84" fmla="*/ 2195378 h 6858000"/>
              <a:gd name="connsiteX85" fmla="*/ 232338 w 1349253"/>
              <a:gd name="connsiteY85" fmla="*/ 2155135 h 6858000"/>
              <a:gd name="connsiteX86" fmla="*/ 229796 w 1349253"/>
              <a:gd name="connsiteY86" fmla="*/ 2118008 h 6858000"/>
              <a:gd name="connsiteX87" fmla="*/ 230789 w 1349253"/>
              <a:gd name="connsiteY87" fmla="*/ 2050531 h 6858000"/>
              <a:gd name="connsiteX88" fmla="*/ 222595 w 1349253"/>
              <a:gd name="connsiteY88" fmla="*/ 1963269 h 6858000"/>
              <a:gd name="connsiteX89" fmla="*/ 203773 w 1349253"/>
              <a:gd name="connsiteY89" fmla="*/ 1906352 h 6858000"/>
              <a:gd name="connsiteX90" fmla="*/ 180330 w 1349253"/>
              <a:gd name="connsiteY90" fmla="*/ 1861531 h 6858000"/>
              <a:gd name="connsiteX91" fmla="*/ 134129 w 1349253"/>
              <a:gd name="connsiteY91" fmla="*/ 1732919 h 6858000"/>
              <a:gd name="connsiteX92" fmla="*/ 106440 w 1349253"/>
              <a:gd name="connsiteY92" fmla="*/ 1663540 h 6858000"/>
              <a:gd name="connsiteX93" fmla="*/ 105566 w 1349253"/>
              <a:gd name="connsiteY93" fmla="*/ 1615777 h 6858000"/>
              <a:gd name="connsiteX94" fmla="*/ 86361 w 1349253"/>
              <a:gd name="connsiteY94" fmla="*/ 1563678 h 6858000"/>
              <a:gd name="connsiteX95" fmla="*/ 92183 w 1349253"/>
              <a:gd name="connsiteY95" fmla="*/ 1477995 h 6858000"/>
              <a:gd name="connsiteX96" fmla="*/ 78268 w 1349253"/>
              <a:gd name="connsiteY96" fmla="*/ 1373769 h 6858000"/>
              <a:gd name="connsiteX97" fmla="*/ 86575 w 1349253"/>
              <a:gd name="connsiteY97" fmla="*/ 1307086 h 6858000"/>
              <a:gd name="connsiteX98" fmla="*/ 87763 w 1349253"/>
              <a:gd name="connsiteY98" fmla="*/ 1189033 h 6858000"/>
              <a:gd name="connsiteX99" fmla="*/ 92448 w 1349253"/>
              <a:gd name="connsiteY99" fmla="*/ 1168288 h 6858000"/>
              <a:gd name="connsiteX100" fmla="*/ 84730 w 1349253"/>
              <a:gd name="connsiteY100" fmla="*/ 1142577 h 6858000"/>
              <a:gd name="connsiteX101" fmla="*/ 74036 w 1349253"/>
              <a:gd name="connsiteY101" fmla="*/ 1088484 h 6858000"/>
              <a:gd name="connsiteX102" fmla="*/ 62772 w 1349253"/>
              <a:gd name="connsiteY102" fmla="*/ 1016103 h 6858000"/>
              <a:gd name="connsiteX103" fmla="*/ 64228 w 1349253"/>
              <a:gd name="connsiteY103" fmla="*/ 954054 h 6858000"/>
              <a:gd name="connsiteX104" fmla="*/ 75144 w 1349253"/>
              <a:gd name="connsiteY104" fmla="*/ 921368 h 6858000"/>
              <a:gd name="connsiteX105" fmla="*/ 59093 w 1349253"/>
              <a:gd name="connsiteY105" fmla="*/ 896999 h 6858000"/>
              <a:gd name="connsiteX106" fmla="*/ 28501 w 1349253"/>
              <a:gd name="connsiteY106" fmla="*/ 821517 h 6858000"/>
              <a:gd name="connsiteX107" fmla="*/ 7451 w 1349253"/>
              <a:gd name="connsiteY107" fmla="*/ 751353 h 6858000"/>
              <a:gd name="connsiteX108" fmla="*/ 7009 w 1349253"/>
              <a:gd name="connsiteY108" fmla="*/ 721230 h 6858000"/>
              <a:gd name="connsiteX109" fmla="*/ 16141 w 1349253"/>
              <a:gd name="connsiteY109" fmla="*/ 619315 h 6858000"/>
              <a:gd name="connsiteX110" fmla="*/ 19 w 1349253"/>
              <a:gd name="connsiteY110" fmla="*/ 585934 h 6858000"/>
              <a:gd name="connsiteX111" fmla="*/ 7093 w 1349253"/>
              <a:gd name="connsiteY111" fmla="*/ 538948 h 6858000"/>
              <a:gd name="connsiteX112" fmla="*/ 11001 w 1349253"/>
              <a:gd name="connsiteY112" fmla="*/ 525163 h 6858000"/>
              <a:gd name="connsiteX113" fmla="*/ 37125 w 1349253"/>
              <a:gd name="connsiteY113" fmla="*/ 446567 h 6858000"/>
              <a:gd name="connsiteX114" fmla="*/ 36373 w 1349253"/>
              <a:gd name="connsiteY114" fmla="*/ 393828 h 6858000"/>
              <a:gd name="connsiteX115" fmla="*/ 36203 w 1349253"/>
              <a:gd name="connsiteY115" fmla="*/ 353137 h 6858000"/>
              <a:gd name="connsiteX116" fmla="*/ 41896 w 1349253"/>
              <a:gd name="connsiteY116" fmla="*/ 275771 h 6858000"/>
              <a:gd name="connsiteX117" fmla="*/ 58923 w 1349253"/>
              <a:gd name="connsiteY117" fmla="*/ 212860 h 6858000"/>
              <a:gd name="connsiteX118" fmla="*/ 50633 w 1349253"/>
              <a:gd name="connsiteY118" fmla="*/ 144983 h 6858000"/>
              <a:gd name="connsiteX119" fmla="*/ 62917 w 1349253"/>
              <a:gd name="connsiteY119" fmla="*/ 55288 h 6858000"/>
              <a:gd name="connsiteX120" fmla="*/ 22471 w 1349253"/>
              <a:gd name="connsiteY120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51427 w 1349253"/>
              <a:gd name="connsiteY8" fmla="*/ 6636211 h 6858000"/>
              <a:gd name="connsiteX9" fmla="*/ 168871 w 1349253"/>
              <a:gd name="connsiteY9" fmla="*/ 6594177 h 6858000"/>
              <a:gd name="connsiteX10" fmla="*/ 182911 w 1349253"/>
              <a:gd name="connsiteY10" fmla="*/ 6557575 h 6858000"/>
              <a:gd name="connsiteX11" fmla="*/ 235868 w 1349253"/>
              <a:gd name="connsiteY11" fmla="*/ 6492130 h 6858000"/>
              <a:gd name="connsiteX12" fmla="*/ 251555 w 1349253"/>
              <a:gd name="connsiteY12" fmla="*/ 6431610 h 6858000"/>
              <a:gd name="connsiteX13" fmla="*/ 295260 w 1349253"/>
              <a:gd name="connsiteY13" fmla="*/ 6379786 h 6858000"/>
              <a:gd name="connsiteX14" fmla="*/ 278483 w 1349253"/>
              <a:gd name="connsiteY14" fmla="*/ 6334727 h 6858000"/>
              <a:gd name="connsiteX15" fmla="*/ 263062 w 1349253"/>
              <a:gd name="connsiteY15" fmla="*/ 6280046 h 6858000"/>
              <a:gd name="connsiteX16" fmla="*/ 266061 w 1349253"/>
              <a:gd name="connsiteY16" fmla="*/ 6272987 h 6858000"/>
              <a:gd name="connsiteX17" fmla="*/ 272835 w 1349253"/>
              <a:gd name="connsiteY17" fmla="*/ 6252834 h 6858000"/>
              <a:gd name="connsiteX18" fmla="*/ 250827 w 1349253"/>
              <a:gd name="connsiteY18" fmla="*/ 6202459 h 6858000"/>
              <a:gd name="connsiteX19" fmla="*/ 249625 w 1349253"/>
              <a:gd name="connsiteY19" fmla="*/ 6153037 h 6858000"/>
              <a:gd name="connsiteX20" fmla="*/ 265040 w 1349253"/>
              <a:gd name="connsiteY20" fmla="*/ 6078132 h 6858000"/>
              <a:gd name="connsiteX21" fmla="*/ 252427 w 1349253"/>
              <a:gd name="connsiteY21" fmla="*/ 6028119 h 6858000"/>
              <a:gd name="connsiteX22" fmla="*/ 237656 w 1349253"/>
              <a:gd name="connsiteY22" fmla="*/ 5926735 h 6858000"/>
              <a:gd name="connsiteX23" fmla="*/ 287168 w 1349253"/>
              <a:gd name="connsiteY23" fmla="*/ 5712857 h 6858000"/>
              <a:gd name="connsiteX24" fmla="*/ 316966 w 1349253"/>
              <a:gd name="connsiteY24" fmla="*/ 5660491 h 6858000"/>
              <a:gd name="connsiteX25" fmla="*/ 326089 w 1349253"/>
              <a:gd name="connsiteY25" fmla="*/ 5563435 h 6858000"/>
              <a:gd name="connsiteX26" fmla="*/ 352965 w 1349253"/>
              <a:gd name="connsiteY26" fmla="*/ 5437125 h 6858000"/>
              <a:gd name="connsiteX27" fmla="*/ 366533 w 1349253"/>
              <a:gd name="connsiteY27" fmla="*/ 5396260 h 6858000"/>
              <a:gd name="connsiteX28" fmla="*/ 382514 w 1349253"/>
              <a:gd name="connsiteY28" fmla="*/ 5330009 h 6858000"/>
              <a:gd name="connsiteX29" fmla="*/ 416007 w 1349253"/>
              <a:gd name="connsiteY29" fmla="*/ 5273739 h 6858000"/>
              <a:gd name="connsiteX30" fmla="*/ 425606 w 1349253"/>
              <a:gd name="connsiteY30" fmla="*/ 5241779 h 6858000"/>
              <a:gd name="connsiteX31" fmla="*/ 436832 w 1349253"/>
              <a:gd name="connsiteY31" fmla="*/ 5225268 h 6858000"/>
              <a:gd name="connsiteX32" fmla="*/ 437852 w 1349253"/>
              <a:gd name="connsiteY32" fmla="*/ 5217684 h 6858000"/>
              <a:gd name="connsiteX33" fmla="*/ 445193 w 1349253"/>
              <a:gd name="connsiteY33" fmla="*/ 5193377 h 6858000"/>
              <a:gd name="connsiteX34" fmla="*/ 448496 w 1349253"/>
              <a:gd name="connsiteY34" fmla="*/ 5179288 h 6858000"/>
              <a:gd name="connsiteX35" fmla="*/ 449480 w 1349253"/>
              <a:gd name="connsiteY35" fmla="*/ 5173621 h 6858000"/>
              <a:gd name="connsiteX36" fmla="*/ 445114 w 1349253"/>
              <a:gd name="connsiteY36" fmla="*/ 5159961 h 6858000"/>
              <a:gd name="connsiteX37" fmla="*/ 451791 w 1349253"/>
              <a:gd name="connsiteY37" fmla="*/ 5144295 h 6858000"/>
              <a:gd name="connsiteX38" fmla="*/ 448724 w 1349253"/>
              <a:gd name="connsiteY38" fmla="*/ 5125185 h 6858000"/>
              <a:gd name="connsiteX39" fmla="*/ 455554 w 1349253"/>
              <a:gd name="connsiteY39" fmla="*/ 5121884 h 6858000"/>
              <a:gd name="connsiteX40" fmla="*/ 462590 w 1349253"/>
              <a:gd name="connsiteY40" fmla="*/ 5067850 h 6858000"/>
              <a:gd name="connsiteX41" fmla="*/ 465321 w 1349253"/>
              <a:gd name="connsiteY41" fmla="*/ 5060861 h 6858000"/>
              <a:gd name="connsiteX42" fmla="*/ 462025 w 1349253"/>
              <a:gd name="connsiteY42" fmla="*/ 5034192 h 6858000"/>
              <a:gd name="connsiteX43" fmla="*/ 463579 w 1349253"/>
              <a:gd name="connsiteY43" fmla="*/ 4993030 h 6858000"/>
              <a:gd name="connsiteX44" fmla="*/ 470488 w 1349253"/>
              <a:gd name="connsiteY44" fmla="*/ 4946844 h 6858000"/>
              <a:gd name="connsiteX45" fmla="*/ 466344 w 1349253"/>
              <a:gd name="connsiteY45" fmla="*/ 4932692 h 6858000"/>
              <a:gd name="connsiteX46" fmla="*/ 481747 w 1349253"/>
              <a:gd name="connsiteY46" fmla="*/ 4858827 h 6858000"/>
              <a:gd name="connsiteX47" fmla="*/ 487650 w 1349253"/>
              <a:gd name="connsiteY47" fmla="*/ 4821170 h 6858000"/>
              <a:gd name="connsiteX48" fmla="*/ 492383 w 1349253"/>
              <a:gd name="connsiteY48" fmla="*/ 4780965 h 6858000"/>
              <a:gd name="connsiteX49" fmla="*/ 493676 w 1349253"/>
              <a:gd name="connsiteY49" fmla="*/ 4750867 h 6858000"/>
              <a:gd name="connsiteX50" fmla="*/ 491483 w 1349253"/>
              <a:gd name="connsiteY50" fmla="*/ 4690749 h 6858000"/>
              <a:gd name="connsiteX51" fmla="*/ 486963 w 1349253"/>
              <a:gd name="connsiteY51" fmla="*/ 4584173 h 6858000"/>
              <a:gd name="connsiteX52" fmla="*/ 482046 w 1349253"/>
              <a:gd name="connsiteY52" fmla="*/ 4444346 h 6858000"/>
              <a:gd name="connsiteX53" fmla="*/ 478611 w 1349253"/>
              <a:gd name="connsiteY53" fmla="*/ 4375228 h 6858000"/>
              <a:gd name="connsiteX54" fmla="*/ 459264 w 1349253"/>
              <a:gd name="connsiteY54" fmla="*/ 4214165 h 6858000"/>
              <a:gd name="connsiteX55" fmla="*/ 460893 w 1349253"/>
              <a:gd name="connsiteY55" fmla="*/ 4076008 h 6858000"/>
              <a:gd name="connsiteX56" fmla="*/ 448593 w 1349253"/>
              <a:gd name="connsiteY56" fmla="*/ 4033999 h 6858000"/>
              <a:gd name="connsiteX57" fmla="*/ 448318 w 1349253"/>
              <a:gd name="connsiteY57" fmla="*/ 4013953 h 6858000"/>
              <a:gd name="connsiteX58" fmla="*/ 434613 w 1349253"/>
              <a:gd name="connsiteY58" fmla="*/ 3974753 h 6858000"/>
              <a:gd name="connsiteX59" fmla="*/ 434521 w 1349253"/>
              <a:gd name="connsiteY59" fmla="*/ 3945686 h 6858000"/>
              <a:gd name="connsiteX60" fmla="*/ 440396 w 1349253"/>
              <a:gd name="connsiteY60" fmla="*/ 3901461 h 6858000"/>
              <a:gd name="connsiteX61" fmla="*/ 462990 w 1349253"/>
              <a:gd name="connsiteY61" fmla="*/ 3813873 h 6858000"/>
              <a:gd name="connsiteX62" fmla="*/ 460248 w 1349253"/>
              <a:gd name="connsiteY62" fmla="*/ 3777135 h 6858000"/>
              <a:gd name="connsiteX63" fmla="*/ 461981 w 1349253"/>
              <a:gd name="connsiteY63" fmla="*/ 3771656 h 6858000"/>
              <a:gd name="connsiteX64" fmla="*/ 465724 w 1349253"/>
              <a:gd name="connsiteY64" fmla="*/ 3769007 h 6858000"/>
              <a:gd name="connsiteX65" fmla="*/ 473886 w 1349253"/>
              <a:gd name="connsiteY65" fmla="*/ 3738082 h 6858000"/>
              <a:gd name="connsiteX66" fmla="*/ 481232 w 1349253"/>
              <a:gd name="connsiteY66" fmla="*/ 3673397 h 6858000"/>
              <a:gd name="connsiteX67" fmla="*/ 480528 w 1349253"/>
              <a:gd name="connsiteY67" fmla="*/ 3637109 h 6858000"/>
              <a:gd name="connsiteX68" fmla="*/ 483971 w 1349253"/>
              <a:gd name="connsiteY68" fmla="*/ 3536883 h 6858000"/>
              <a:gd name="connsiteX69" fmla="*/ 491509 w 1349253"/>
              <a:gd name="connsiteY69" fmla="*/ 3435652 h 6858000"/>
              <a:gd name="connsiteX70" fmla="*/ 505401 w 1349253"/>
              <a:gd name="connsiteY70" fmla="*/ 3295862 h 6858000"/>
              <a:gd name="connsiteX71" fmla="*/ 511168 w 1349253"/>
              <a:gd name="connsiteY71" fmla="*/ 3229163 h 6858000"/>
              <a:gd name="connsiteX72" fmla="*/ 487927 w 1349253"/>
              <a:gd name="connsiteY72" fmla="*/ 3158586 h 6858000"/>
              <a:gd name="connsiteX73" fmla="*/ 463335 w 1349253"/>
              <a:gd name="connsiteY73" fmla="*/ 3112365 h 6858000"/>
              <a:gd name="connsiteX74" fmla="*/ 448810 w 1349253"/>
              <a:gd name="connsiteY74" fmla="*/ 3072935 h 6858000"/>
              <a:gd name="connsiteX75" fmla="*/ 423984 w 1349253"/>
              <a:gd name="connsiteY75" fmla="*/ 2958185 h 6858000"/>
              <a:gd name="connsiteX76" fmla="*/ 381264 w 1349253"/>
              <a:gd name="connsiteY76" fmla="*/ 2843952 h 6858000"/>
              <a:gd name="connsiteX77" fmla="*/ 315516 w 1349253"/>
              <a:gd name="connsiteY77" fmla="*/ 2554718 h 6858000"/>
              <a:gd name="connsiteX78" fmla="*/ 286333 w 1349253"/>
              <a:gd name="connsiteY78" fmla="*/ 2447068 h 6858000"/>
              <a:gd name="connsiteX79" fmla="*/ 273294 w 1349253"/>
              <a:gd name="connsiteY79" fmla="*/ 2425819 h 6858000"/>
              <a:gd name="connsiteX80" fmla="*/ 279293 w 1349253"/>
              <a:gd name="connsiteY80" fmla="*/ 2402874 h 6858000"/>
              <a:gd name="connsiteX81" fmla="*/ 281905 w 1349253"/>
              <a:gd name="connsiteY81" fmla="*/ 2381443 h 6858000"/>
              <a:gd name="connsiteX82" fmla="*/ 258234 w 1349253"/>
              <a:gd name="connsiteY82" fmla="*/ 2261920 h 6858000"/>
              <a:gd name="connsiteX83" fmla="*/ 248121 w 1349253"/>
              <a:gd name="connsiteY83" fmla="*/ 2195378 h 6858000"/>
              <a:gd name="connsiteX84" fmla="*/ 232338 w 1349253"/>
              <a:gd name="connsiteY84" fmla="*/ 2155135 h 6858000"/>
              <a:gd name="connsiteX85" fmla="*/ 229796 w 1349253"/>
              <a:gd name="connsiteY85" fmla="*/ 2118008 h 6858000"/>
              <a:gd name="connsiteX86" fmla="*/ 230789 w 1349253"/>
              <a:gd name="connsiteY86" fmla="*/ 2050531 h 6858000"/>
              <a:gd name="connsiteX87" fmla="*/ 222595 w 1349253"/>
              <a:gd name="connsiteY87" fmla="*/ 1963269 h 6858000"/>
              <a:gd name="connsiteX88" fmla="*/ 203773 w 1349253"/>
              <a:gd name="connsiteY88" fmla="*/ 1906352 h 6858000"/>
              <a:gd name="connsiteX89" fmla="*/ 180330 w 1349253"/>
              <a:gd name="connsiteY89" fmla="*/ 1861531 h 6858000"/>
              <a:gd name="connsiteX90" fmla="*/ 134129 w 1349253"/>
              <a:gd name="connsiteY90" fmla="*/ 1732919 h 6858000"/>
              <a:gd name="connsiteX91" fmla="*/ 106440 w 1349253"/>
              <a:gd name="connsiteY91" fmla="*/ 1663540 h 6858000"/>
              <a:gd name="connsiteX92" fmla="*/ 105566 w 1349253"/>
              <a:gd name="connsiteY92" fmla="*/ 1615777 h 6858000"/>
              <a:gd name="connsiteX93" fmla="*/ 86361 w 1349253"/>
              <a:gd name="connsiteY93" fmla="*/ 1563678 h 6858000"/>
              <a:gd name="connsiteX94" fmla="*/ 92183 w 1349253"/>
              <a:gd name="connsiteY94" fmla="*/ 1477995 h 6858000"/>
              <a:gd name="connsiteX95" fmla="*/ 78268 w 1349253"/>
              <a:gd name="connsiteY95" fmla="*/ 1373769 h 6858000"/>
              <a:gd name="connsiteX96" fmla="*/ 86575 w 1349253"/>
              <a:gd name="connsiteY96" fmla="*/ 1307086 h 6858000"/>
              <a:gd name="connsiteX97" fmla="*/ 87763 w 1349253"/>
              <a:gd name="connsiteY97" fmla="*/ 1189033 h 6858000"/>
              <a:gd name="connsiteX98" fmla="*/ 92448 w 1349253"/>
              <a:gd name="connsiteY98" fmla="*/ 1168288 h 6858000"/>
              <a:gd name="connsiteX99" fmla="*/ 84730 w 1349253"/>
              <a:gd name="connsiteY99" fmla="*/ 1142577 h 6858000"/>
              <a:gd name="connsiteX100" fmla="*/ 74036 w 1349253"/>
              <a:gd name="connsiteY100" fmla="*/ 1088484 h 6858000"/>
              <a:gd name="connsiteX101" fmla="*/ 62772 w 1349253"/>
              <a:gd name="connsiteY101" fmla="*/ 1016103 h 6858000"/>
              <a:gd name="connsiteX102" fmla="*/ 64228 w 1349253"/>
              <a:gd name="connsiteY102" fmla="*/ 954054 h 6858000"/>
              <a:gd name="connsiteX103" fmla="*/ 75144 w 1349253"/>
              <a:gd name="connsiteY103" fmla="*/ 921368 h 6858000"/>
              <a:gd name="connsiteX104" fmla="*/ 59093 w 1349253"/>
              <a:gd name="connsiteY104" fmla="*/ 896999 h 6858000"/>
              <a:gd name="connsiteX105" fmla="*/ 28501 w 1349253"/>
              <a:gd name="connsiteY105" fmla="*/ 821517 h 6858000"/>
              <a:gd name="connsiteX106" fmla="*/ 7451 w 1349253"/>
              <a:gd name="connsiteY106" fmla="*/ 751353 h 6858000"/>
              <a:gd name="connsiteX107" fmla="*/ 7009 w 1349253"/>
              <a:gd name="connsiteY107" fmla="*/ 721230 h 6858000"/>
              <a:gd name="connsiteX108" fmla="*/ 16141 w 1349253"/>
              <a:gd name="connsiteY108" fmla="*/ 619315 h 6858000"/>
              <a:gd name="connsiteX109" fmla="*/ 19 w 1349253"/>
              <a:gd name="connsiteY109" fmla="*/ 585934 h 6858000"/>
              <a:gd name="connsiteX110" fmla="*/ 7093 w 1349253"/>
              <a:gd name="connsiteY110" fmla="*/ 538948 h 6858000"/>
              <a:gd name="connsiteX111" fmla="*/ 11001 w 1349253"/>
              <a:gd name="connsiteY111" fmla="*/ 525163 h 6858000"/>
              <a:gd name="connsiteX112" fmla="*/ 37125 w 1349253"/>
              <a:gd name="connsiteY112" fmla="*/ 446567 h 6858000"/>
              <a:gd name="connsiteX113" fmla="*/ 36373 w 1349253"/>
              <a:gd name="connsiteY113" fmla="*/ 393828 h 6858000"/>
              <a:gd name="connsiteX114" fmla="*/ 36203 w 1349253"/>
              <a:gd name="connsiteY114" fmla="*/ 353137 h 6858000"/>
              <a:gd name="connsiteX115" fmla="*/ 41896 w 1349253"/>
              <a:gd name="connsiteY115" fmla="*/ 275771 h 6858000"/>
              <a:gd name="connsiteX116" fmla="*/ 58923 w 1349253"/>
              <a:gd name="connsiteY116" fmla="*/ 212860 h 6858000"/>
              <a:gd name="connsiteX117" fmla="*/ 50633 w 1349253"/>
              <a:gd name="connsiteY117" fmla="*/ 144983 h 6858000"/>
              <a:gd name="connsiteX118" fmla="*/ 62917 w 1349253"/>
              <a:gd name="connsiteY118" fmla="*/ 55288 h 6858000"/>
              <a:gd name="connsiteX119" fmla="*/ 22471 w 1349253"/>
              <a:gd name="connsiteY119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95260 w 1349253"/>
              <a:gd name="connsiteY12" fmla="*/ 6379786 h 6858000"/>
              <a:gd name="connsiteX13" fmla="*/ 278483 w 1349253"/>
              <a:gd name="connsiteY13" fmla="*/ 6334727 h 6858000"/>
              <a:gd name="connsiteX14" fmla="*/ 263062 w 1349253"/>
              <a:gd name="connsiteY14" fmla="*/ 6280046 h 6858000"/>
              <a:gd name="connsiteX15" fmla="*/ 266061 w 1349253"/>
              <a:gd name="connsiteY15" fmla="*/ 6272987 h 6858000"/>
              <a:gd name="connsiteX16" fmla="*/ 272835 w 1349253"/>
              <a:gd name="connsiteY16" fmla="*/ 6252834 h 6858000"/>
              <a:gd name="connsiteX17" fmla="*/ 250827 w 1349253"/>
              <a:gd name="connsiteY17" fmla="*/ 6202459 h 6858000"/>
              <a:gd name="connsiteX18" fmla="*/ 249625 w 1349253"/>
              <a:gd name="connsiteY18" fmla="*/ 6153037 h 6858000"/>
              <a:gd name="connsiteX19" fmla="*/ 265040 w 1349253"/>
              <a:gd name="connsiteY19" fmla="*/ 6078132 h 6858000"/>
              <a:gd name="connsiteX20" fmla="*/ 252427 w 1349253"/>
              <a:gd name="connsiteY20" fmla="*/ 6028119 h 6858000"/>
              <a:gd name="connsiteX21" fmla="*/ 237656 w 1349253"/>
              <a:gd name="connsiteY21" fmla="*/ 5926735 h 6858000"/>
              <a:gd name="connsiteX22" fmla="*/ 287168 w 1349253"/>
              <a:gd name="connsiteY22" fmla="*/ 5712857 h 6858000"/>
              <a:gd name="connsiteX23" fmla="*/ 316966 w 1349253"/>
              <a:gd name="connsiteY23" fmla="*/ 5660491 h 6858000"/>
              <a:gd name="connsiteX24" fmla="*/ 326089 w 1349253"/>
              <a:gd name="connsiteY24" fmla="*/ 5563435 h 6858000"/>
              <a:gd name="connsiteX25" fmla="*/ 352965 w 1349253"/>
              <a:gd name="connsiteY25" fmla="*/ 5437125 h 6858000"/>
              <a:gd name="connsiteX26" fmla="*/ 366533 w 1349253"/>
              <a:gd name="connsiteY26" fmla="*/ 5396260 h 6858000"/>
              <a:gd name="connsiteX27" fmla="*/ 382514 w 1349253"/>
              <a:gd name="connsiteY27" fmla="*/ 5330009 h 6858000"/>
              <a:gd name="connsiteX28" fmla="*/ 416007 w 1349253"/>
              <a:gd name="connsiteY28" fmla="*/ 5273739 h 6858000"/>
              <a:gd name="connsiteX29" fmla="*/ 425606 w 1349253"/>
              <a:gd name="connsiteY29" fmla="*/ 5241779 h 6858000"/>
              <a:gd name="connsiteX30" fmla="*/ 436832 w 1349253"/>
              <a:gd name="connsiteY30" fmla="*/ 5225268 h 6858000"/>
              <a:gd name="connsiteX31" fmla="*/ 437852 w 1349253"/>
              <a:gd name="connsiteY31" fmla="*/ 5217684 h 6858000"/>
              <a:gd name="connsiteX32" fmla="*/ 445193 w 1349253"/>
              <a:gd name="connsiteY32" fmla="*/ 5193377 h 6858000"/>
              <a:gd name="connsiteX33" fmla="*/ 448496 w 1349253"/>
              <a:gd name="connsiteY33" fmla="*/ 5179288 h 6858000"/>
              <a:gd name="connsiteX34" fmla="*/ 449480 w 1349253"/>
              <a:gd name="connsiteY34" fmla="*/ 5173621 h 6858000"/>
              <a:gd name="connsiteX35" fmla="*/ 445114 w 1349253"/>
              <a:gd name="connsiteY35" fmla="*/ 5159961 h 6858000"/>
              <a:gd name="connsiteX36" fmla="*/ 451791 w 1349253"/>
              <a:gd name="connsiteY36" fmla="*/ 5144295 h 6858000"/>
              <a:gd name="connsiteX37" fmla="*/ 448724 w 1349253"/>
              <a:gd name="connsiteY37" fmla="*/ 5125185 h 6858000"/>
              <a:gd name="connsiteX38" fmla="*/ 455554 w 1349253"/>
              <a:gd name="connsiteY38" fmla="*/ 5121884 h 6858000"/>
              <a:gd name="connsiteX39" fmla="*/ 462590 w 1349253"/>
              <a:gd name="connsiteY39" fmla="*/ 5067850 h 6858000"/>
              <a:gd name="connsiteX40" fmla="*/ 465321 w 1349253"/>
              <a:gd name="connsiteY40" fmla="*/ 5060861 h 6858000"/>
              <a:gd name="connsiteX41" fmla="*/ 462025 w 1349253"/>
              <a:gd name="connsiteY41" fmla="*/ 5034192 h 6858000"/>
              <a:gd name="connsiteX42" fmla="*/ 463579 w 1349253"/>
              <a:gd name="connsiteY42" fmla="*/ 4993030 h 6858000"/>
              <a:gd name="connsiteX43" fmla="*/ 470488 w 1349253"/>
              <a:gd name="connsiteY43" fmla="*/ 4946844 h 6858000"/>
              <a:gd name="connsiteX44" fmla="*/ 466344 w 1349253"/>
              <a:gd name="connsiteY44" fmla="*/ 4932692 h 6858000"/>
              <a:gd name="connsiteX45" fmla="*/ 481747 w 1349253"/>
              <a:gd name="connsiteY45" fmla="*/ 4858827 h 6858000"/>
              <a:gd name="connsiteX46" fmla="*/ 487650 w 1349253"/>
              <a:gd name="connsiteY46" fmla="*/ 4821170 h 6858000"/>
              <a:gd name="connsiteX47" fmla="*/ 492383 w 1349253"/>
              <a:gd name="connsiteY47" fmla="*/ 4780965 h 6858000"/>
              <a:gd name="connsiteX48" fmla="*/ 493676 w 1349253"/>
              <a:gd name="connsiteY48" fmla="*/ 4750867 h 6858000"/>
              <a:gd name="connsiteX49" fmla="*/ 491483 w 1349253"/>
              <a:gd name="connsiteY49" fmla="*/ 4690749 h 6858000"/>
              <a:gd name="connsiteX50" fmla="*/ 486963 w 1349253"/>
              <a:gd name="connsiteY50" fmla="*/ 4584173 h 6858000"/>
              <a:gd name="connsiteX51" fmla="*/ 482046 w 1349253"/>
              <a:gd name="connsiteY51" fmla="*/ 4444346 h 6858000"/>
              <a:gd name="connsiteX52" fmla="*/ 478611 w 1349253"/>
              <a:gd name="connsiteY52" fmla="*/ 4375228 h 6858000"/>
              <a:gd name="connsiteX53" fmla="*/ 459264 w 1349253"/>
              <a:gd name="connsiteY53" fmla="*/ 4214165 h 6858000"/>
              <a:gd name="connsiteX54" fmla="*/ 460893 w 1349253"/>
              <a:gd name="connsiteY54" fmla="*/ 4076008 h 6858000"/>
              <a:gd name="connsiteX55" fmla="*/ 448593 w 1349253"/>
              <a:gd name="connsiteY55" fmla="*/ 4033999 h 6858000"/>
              <a:gd name="connsiteX56" fmla="*/ 448318 w 1349253"/>
              <a:gd name="connsiteY56" fmla="*/ 4013953 h 6858000"/>
              <a:gd name="connsiteX57" fmla="*/ 434613 w 1349253"/>
              <a:gd name="connsiteY57" fmla="*/ 3974753 h 6858000"/>
              <a:gd name="connsiteX58" fmla="*/ 434521 w 1349253"/>
              <a:gd name="connsiteY58" fmla="*/ 3945686 h 6858000"/>
              <a:gd name="connsiteX59" fmla="*/ 440396 w 1349253"/>
              <a:gd name="connsiteY59" fmla="*/ 3901461 h 6858000"/>
              <a:gd name="connsiteX60" fmla="*/ 462990 w 1349253"/>
              <a:gd name="connsiteY60" fmla="*/ 3813873 h 6858000"/>
              <a:gd name="connsiteX61" fmla="*/ 460248 w 1349253"/>
              <a:gd name="connsiteY61" fmla="*/ 3777135 h 6858000"/>
              <a:gd name="connsiteX62" fmla="*/ 461981 w 1349253"/>
              <a:gd name="connsiteY62" fmla="*/ 3771656 h 6858000"/>
              <a:gd name="connsiteX63" fmla="*/ 465724 w 1349253"/>
              <a:gd name="connsiteY63" fmla="*/ 3769007 h 6858000"/>
              <a:gd name="connsiteX64" fmla="*/ 473886 w 1349253"/>
              <a:gd name="connsiteY64" fmla="*/ 3738082 h 6858000"/>
              <a:gd name="connsiteX65" fmla="*/ 481232 w 1349253"/>
              <a:gd name="connsiteY65" fmla="*/ 3673397 h 6858000"/>
              <a:gd name="connsiteX66" fmla="*/ 480528 w 1349253"/>
              <a:gd name="connsiteY66" fmla="*/ 3637109 h 6858000"/>
              <a:gd name="connsiteX67" fmla="*/ 483971 w 1349253"/>
              <a:gd name="connsiteY67" fmla="*/ 3536883 h 6858000"/>
              <a:gd name="connsiteX68" fmla="*/ 491509 w 1349253"/>
              <a:gd name="connsiteY68" fmla="*/ 3435652 h 6858000"/>
              <a:gd name="connsiteX69" fmla="*/ 505401 w 1349253"/>
              <a:gd name="connsiteY69" fmla="*/ 3295862 h 6858000"/>
              <a:gd name="connsiteX70" fmla="*/ 511168 w 1349253"/>
              <a:gd name="connsiteY70" fmla="*/ 3229163 h 6858000"/>
              <a:gd name="connsiteX71" fmla="*/ 487927 w 1349253"/>
              <a:gd name="connsiteY71" fmla="*/ 3158586 h 6858000"/>
              <a:gd name="connsiteX72" fmla="*/ 463335 w 1349253"/>
              <a:gd name="connsiteY72" fmla="*/ 3112365 h 6858000"/>
              <a:gd name="connsiteX73" fmla="*/ 448810 w 1349253"/>
              <a:gd name="connsiteY73" fmla="*/ 3072935 h 6858000"/>
              <a:gd name="connsiteX74" fmla="*/ 423984 w 1349253"/>
              <a:gd name="connsiteY74" fmla="*/ 2958185 h 6858000"/>
              <a:gd name="connsiteX75" fmla="*/ 381264 w 1349253"/>
              <a:gd name="connsiteY75" fmla="*/ 2843952 h 6858000"/>
              <a:gd name="connsiteX76" fmla="*/ 315516 w 1349253"/>
              <a:gd name="connsiteY76" fmla="*/ 2554718 h 6858000"/>
              <a:gd name="connsiteX77" fmla="*/ 286333 w 1349253"/>
              <a:gd name="connsiteY77" fmla="*/ 2447068 h 6858000"/>
              <a:gd name="connsiteX78" fmla="*/ 273294 w 1349253"/>
              <a:gd name="connsiteY78" fmla="*/ 2425819 h 6858000"/>
              <a:gd name="connsiteX79" fmla="*/ 279293 w 1349253"/>
              <a:gd name="connsiteY79" fmla="*/ 2402874 h 6858000"/>
              <a:gd name="connsiteX80" fmla="*/ 281905 w 1349253"/>
              <a:gd name="connsiteY80" fmla="*/ 2381443 h 6858000"/>
              <a:gd name="connsiteX81" fmla="*/ 258234 w 1349253"/>
              <a:gd name="connsiteY81" fmla="*/ 2261920 h 6858000"/>
              <a:gd name="connsiteX82" fmla="*/ 248121 w 1349253"/>
              <a:gd name="connsiteY82" fmla="*/ 2195378 h 6858000"/>
              <a:gd name="connsiteX83" fmla="*/ 232338 w 1349253"/>
              <a:gd name="connsiteY83" fmla="*/ 2155135 h 6858000"/>
              <a:gd name="connsiteX84" fmla="*/ 229796 w 1349253"/>
              <a:gd name="connsiteY84" fmla="*/ 2118008 h 6858000"/>
              <a:gd name="connsiteX85" fmla="*/ 230789 w 1349253"/>
              <a:gd name="connsiteY85" fmla="*/ 2050531 h 6858000"/>
              <a:gd name="connsiteX86" fmla="*/ 222595 w 1349253"/>
              <a:gd name="connsiteY86" fmla="*/ 1963269 h 6858000"/>
              <a:gd name="connsiteX87" fmla="*/ 203773 w 1349253"/>
              <a:gd name="connsiteY87" fmla="*/ 1906352 h 6858000"/>
              <a:gd name="connsiteX88" fmla="*/ 180330 w 1349253"/>
              <a:gd name="connsiteY88" fmla="*/ 1861531 h 6858000"/>
              <a:gd name="connsiteX89" fmla="*/ 134129 w 1349253"/>
              <a:gd name="connsiteY89" fmla="*/ 1732919 h 6858000"/>
              <a:gd name="connsiteX90" fmla="*/ 106440 w 1349253"/>
              <a:gd name="connsiteY90" fmla="*/ 1663540 h 6858000"/>
              <a:gd name="connsiteX91" fmla="*/ 105566 w 1349253"/>
              <a:gd name="connsiteY91" fmla="*/ 1615777 h 6858000"/>
              <a:gd name="connsiteX92" fmla="*/ 86361 w 1349253"/>
              <a:gd name="connsiteY92" fmla="*/ 1563678 h 6858000"/>
              <a:gd name="connsiteX93" fmla="*/ 92183 w 1349253"/>
              <a:gd name="connsiteY93" fmla="*/ 1477995 h 6858000"/>
              <a:gd name="connsiteX94" fmla="*/ 78268 w 1349253"/>
              <a:gd name="connsiteY94" fmla="*/ 1373769 h 6858000"/>
              <a:gd name="connsiteX95" fmla="*/ 86575 w 1349253"/>
              <a:gd name="connsiteY95" fmla="*/ 1307086 h 6858000"/>
              <a:gd name="connsiteX96" fmla="*/ 87763 w 1349253"/>
              <a:gd name="connsiteY96" fmla="*/ 1189033 h 6858000"/>
              <a:gd name="connsiteX97" fmla="*/ 92448 w 1349253"/>
              <a:gd name="connsiteY97" fmla="*/ 1168288 h 6858000"/>
              <a:gd name="connsiteX98" fmla="*/ 84730 w 1349253"/>
              <a:gd name="connsiteY98" fmla="*/ 1142577 h 6858000"/>
              <a:gd name="connsiteX99" fmla="*/ 74036 w 1349253"/>
              <a:gd name="connsiteY99" fmla="*/ 1088484 h 6858000"/>
              <a:gd name="connsiteX100" fmla="*/ 62772 w 1349253"/>
              <a:gd name="connsiteY100" fmla="*/ 1016103 h 6858000"/>
              <a:gd name="connsiteX101" fmla="*/ 64228 w 1349253"/>
              <a:gd name="connsiteY101" fmla="*/ 954054 h 6858000"/>
              <a:gd name="connsiteX102" fmla="*/ 75144 w 1349253"/>
              <a:gd name="connsiteY102" fmla="*/ 921368 h 6858000"/>
              <a:gd name="connsiteX103" fmla="*/ 59093 w 1349253"/>
              <a:gd name="connsiteY103" fmla="*/ 896999 h 6858000"/>
              <a:gd name="connsiteX104" fmla="*/ 28501 w 1349253"/>
              <a:gd name="connsiteY104" fmla="*/ 821517 h 6858000"/>
              <a:gd name="connsiteX105" fmla="*/ 7451 w 1349253"/>
              <a:gd name="connsiteY105" fmla="*/ 751353 h 6858000"/>
              <a:gd name="connsiteX106" fmla="*/ 7009 w 1349253"/>
              <a:gd name="connsiteY106" fmla="*/ 721230 h 6858000"/>
              <a:gd name="connsiteX107" fmla="*/ 16141 w 1349253"/>
              <a:gd name="connsiteY107" fmla="*/ 619315 h 6858000"/>
              <a:gd name="connsiteX108" fmla="*/ 19 w 1349253"/>
              <a:gd name="connsiteY108" fmla="*/ 585934 h 6858000"/>
              <a:gd name="connsiteX109" fmla="*/ 7093 w 1349253"/>
              <a:gd name="connsiteY109" fmla="*/ 538948 h 6858000"/>
              <a:gd name="connsiteX110" fmla="*/ 11001 w 1349253"/>
              <a:gd name="connsiteY110" fmla="*/ 525163 h 6858000"/>
              <a:gd name="connsiteX111" fmla="*/ 37125 w 1349253"/>
              <a:gd name="connsiteY111" fmla="*/ 446567 h 6858000"/>
              <a:gd name="connsiteX112" fmla="*/ 36373 w 1349253"/>
              <a:gd name="connsiteY112" fmla="*/ 393828 h 6858000"/>
              <a:gd name="connsiteX113" fmla="*/ 36203 w 1349253"/>
              <a:gd name="connsiteY113" fmla="*/ 353137 h 6858000"/>
              <a:gd name="connsiteX114" fmla="*/ 41896 w 1349253"/>
              <a:gd name="connsiteY114" fmla="*/ 275771 h 6858000"/>
              <a:gd name="connsiteX115" fmla="*/ 58923 w 1349253"/>
              <a:gd name="connsiteY115" fmla="*/ 212860 h 6858000"/>
              <a:gd name="connsiteX116" fmla="*/ 50633 w 1349253"/>
              <a:gd name="connsiteY116" fmla="*/ 144983 h 6858000"/>
              <a:gd name="connsiteX117" fmla="*/ 62917 w 1349253"/>
              <a:gd name="connsiteY117" fmla="*/ 55288 h 6858000"/>
              <a:gd name="connsiteX118" fmla="*/ 22471 w 1349253"/>
              <a:gd name="connsiteY118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78483 w 1349253"/>
              <a:gd name="connsiteY12" fmla="*/ 6334727 h 6858000"/>
              <a:gd name="connsiteX13" fmla="*/ 263062 w 1349253"/>
              <a:gd name="connsiteY13" fmla="*/ 6280046 h 6858000"/>
              <a:gd name="connsiteX14" fmla="*/ 266061 w 1349253"/>
              <a:gd name="connsiteY14" fmla="*/ 6272987 h 6858000"/>
              <a:gd name="connsiteX15" fmla="*/ 272835 w 1349253"/>
              <a:gd name="connsiteY15" fmla="*/ 6252834 h 6858000"/>
              <a:gd name="connsiteX16" fmla="*/ 250827 w 1349253"/>
              <a:gd name="connsiteY16" fmla="*/ 6202459 h 6858000"/>
              <a:gd name="connsiteX17" fmla="*/ 249625 w 1349253"/>
              <a:gd name="connsiteY17" fmla="*/ 6153037 h 6858000"/>
              <a:gd name="connsiteX18" fmla="*/ 265040 w 1349253"/>
              <a:gd name="connsiteY18" fmla="*/ 6078132 h 6858000"/>
              <a:gd name="connsiteX19" fmla="*/ 252427 w 1349253"/>
              <a:gd name="connsiteY19" fmla="*/ 6028119 h 6858000"/>
              <a:gd name="connsiteX20" fmla="*/ 237656 w 1349253"/>
              <a:gd name="connsiteY20" fmla="*/ 5926735 h 6858000"/>
              <a:gd name="connsiteX21" fmla="*/ 287168 w 1349253"/>
              <a:gd name="connsiteY21" fmla="*/ 5712857 h 6858000"/>
              <a:gd name="connsiteX22" fmla="*/ 316966 w 1349253"/>
              <a:gd name="connsiteY22" fmla="*/ 5660491 h 6858000"/>
              <a:gd name="connsiteX23" fmla="*/ 326089 w 1349253"/>
              <a:gd name="connsiteY23" fmla="*/ 5563435 h 6858000"/>
              <a:gd name="connsiteX24" fmla="*/ 352965 w 1349253"/>
              <a:gd name="connsiteY24" fmla="*/ 5437125 h 6858000"/>
              <a:gd name="connsiteX25" fmla="*/ 366533 w 1349253"/>
              <a:gd name="connsiteY25" fmla="*/ 5396260 h 6858000"/>
              <a:gd name="connsiteX26" fmla="*/ 382514 w 1349253"/>
              <a:gd name="connsiteY26" fmla="*/ 5330009 h 6858000"/>
              <a:gd name="connsiteX27" fmla="*/ 416007 w 1349253"/>
              <a:gd name="connsiteY27" fmla="*/ 5273739 h 6858000"/>
              <a:gd name="connsiteX28" fmla="*/ 425606 w 1349253"/>
              <a:gd name="connsiteY28" fmla="*/ 5241779 h 6858000"/>
              <a:gd name="connsiteX29" fmla="*/ 436832 w 1349253"/>
              <a:gd name="connsiteY29" fmla="*/ 5225268 h 6858000"/>
              <a:gd name="connsiteX30" fmla="*/ 437852 w 1349253"/>
              <a:gd name="connsiteY30" fmla="*/ 5217684 h 6858000"/>
              <a:gd name="connsiteX31" fmla="*/ 445193 w 1349253"/>
              <a:gd name="connsiteY31" fmla="*/ 5193377 h 6858000"/>
              <a:gd name="connsiteX32" fmla="*/ 448496 w 1349253"/>
              <a:gd name="connsiteY32" fmla="*/ 5179288 h 6858000"/>
              <a:gd name="connsiteX33" fmla="*/ 449480 w 1349253"/>
              <a:gd name="connsiteY33" fmla="*/ 5173621 h 6858000"/>
              <a:gd name="connsiteX34" fmla="*/ 445114 w 1349253"/>
              <a:gd name="connsiteY34" fmla="*/ 5159961 h 6858000"/>
              <a:gd name="connsiteX35" fmla="*/ 451791 w 1349253"/>
              <a:gd name="connsiteY35" fmla="*/ 5144295 h 6858000"/>
              <a:gd name="connsiteX36" fmla="*/ 448724 w 1349253"/>
              <a:gd name="connsiteY36" fmla="*/ 5125185 h 6858000"/>
              <a:gd name="connsiteX37" fmla="*/ 455554 w 1349253"/>
              <a:gd name="connsiteY37" fmla="*/ 5121884 h 6858000"/>
              <a:gd name="connsiteX38" fmla="*/ 462590 w 1349253"/>
              <a:gd name="connsiteY38" fmla="*/ 5067850 h 6858000"/>
              <a:gd name="connsiteX39" fmla="*/ 465321 w 1349253"/>
              <a:gd name="connsiteY39" fmla="*/ 5060861 h 6858000"/>
              <a:gd name="connsiteX40" fmla="*/ 462025 w 1349253"/>
              <a:gd name="connsiteY40" fmla="*/ 5034192 h 6858000"/>
              <a:gd name="connsiteX41" fmla="*/ 463579 w 1349253"/>
              <a:gd name="connsiteY41" fmla="*/ 4993030 h 6858000"/>
              <a:gd name="connsiteX42" fmla="*/ 470488 w 1349253"/>
              <a:gd name="connsiteY42" fmla="*/ 4946844 h 6858000"/>
              <a:gd name="connsiteX43" fmla="*/ 466344 w 1349253"/>
              <a:gd name="connsiteY43" fmla="*/ 4932692 h 6858000"/>
              <a:gd name="connsiteX44" fmla="*/ 481747 w 1349253"/>
              <a:gd name="connsiteY44" fmla="*/ 4858827 h 6858000"/>
              <a:gd name="connsiteX45" fmla="*/ 487650 w 1349253"/>
              <a:gd name="connsiteY45" fmla="*/ 4821170 h 6858000"/>
              <a:gd name="connsiteX46" fmla="*/ 492383 w 1349253"/>
              <a:gd name="connsiteY46" fmla="*/ 4780965 h 6858000"/>
              <a:gd name="connsiteX47" fmla="*/ 493676 w 1349253"/>
              <a:gd name="connsiteY47" fmla="*/ 4750867 h 6858000"/>
              <a:gd name="connsiteX48" fmla="*/ 491483 w 1349253"/>
              <a:gd name="connsiteY48" fmla="*/ 4690749 h 6858000"/>
              <a:gd name="connsiteX49" fmla="*/ 486963 w 1349253"/>
              <a:gd name="connsiteY49" fmla="*/ 4584173 h 6858000"/>
              <a:gd name="connsiteX50" fmla="*/ 482046 w 1349253"/>
              <a:gd name="connsiteY50" fmla="*/ 4444346 h 6858000"/>
              <a:gd name="connsiteX51" fmla="*/ 478611 w 1349253"/>
              <a:gd name="connsiteY51" fmla="*/ 4375228 h 6858000"/>
              <a:gd name="connsiteX52" fmla="*/ 459264 w 1349253"/>
              <a:gd name="connsiteY52" fmla="*/ 4214165 h 6858000"/>
              <a:gd name="connsiteX53" fmla="*/ 460893 w 1349253"/>
              <a:gd name="connsiteY53" fmla="*/ 4076008 h 6858000"/>
              <a:gd name="connsiteX54" fmla="*/ 448593 w 1349253"/>
              <a:gd name="connsiteY54" fmla="*/ 4033999 h 6858000"/>
              <a:gd name="connsiteX55" fmla="*/ 448318 w 1349253"/>
              <a:gd name="connsiteY55" fmla="*/ 4013953 h 6858000"/>
              <a:gd name="connsiteX56" fmla="*/ 434613 w 1349253"/>
              <a:gd name="connsiteY56" fmla="*/ 3974753 h 6858000"/>
              <a:gd name="connsiteX57" fmla="*/ 434521 w 1349253"/>
              <a:gd name="connsiteY57" fmla="*/ 3945686 h 6858000"/>
              <a:gd name="connsiteX58" fmla="*/ 440396 w 1349253"/>
              <a:gd name="connsiteY58" fmla="*/ 3901461 h 6858000"/>
              <a:gd name="connsiteX59" fmla="*/ 462990 w 1349253"/>
              <a:gd name="connsiteY59" fmla="*/ 3813873 h 6858000"/>
              <a:gd name="connsiteX60" fmla="*/ 460248 w 1349253"/>
              <a:gd name="connsiteY60" fmla="*/ 3777135 h 6858000"/>
              <a:gd name="connsiteX61" fmla="*/ 461981 w 1349253"/>
              <a:gd name="connsiteY61" fmla="*/ 3771656 h 6858000"/>
              <a:gd name="connsiteX62" fmla="*/ 465724 w 1349253"/>
              <a:gd name="connsiteY62" fmla="*/ 3769007 h 6858000"/>
              <a:gd name="connsiteX63" fmla="*/ 473886 w 1349253"/>
              <a:gd name="connsiteY63" fmla="*/ 3738082 h 6858000"/>
              <a:gd name="connsiteX64" fmla="*/ 481232 w 1349253"/>
              <a:gd name="connsiteY64" fmla="*/ 3673397 h 6858000"/>
              <a:gd name="connsiteX65" fmla="*/ 480528 w 1349253"/>
              <a:gd name="connsiteY65" fmla="*/ 3637109 h 6858000"/>
              <a:gd name="connsiteX66" fmla="*/ 483971 w 1349253"/>
              <a:gd name="connsiteY66" fmla="*/ 3536883 h 6858000"/>
              <a:gd name="connsiteX67" fmla="*/ 491509 w 1349253"/>
              <a:gd name="connsiteY67" fmla="*/ 3435652 h 6858000"/>
              <a:gd name="connsiteX68" fmla="*/ 505401 w 1349253"/>
              <a:gd name="connsiteY68" fmla="*/ 3295862 h 6858000"/>
              <a:gd name="connsiteX69" fmla="*/ 511168 w 1349253"/>
              <a:gd name="connsiteY69" fmla="*/ 3229163 h 6858000"/>
              <a:gd name="connsiteX70" fmla="*/ 487927 w 1349253"/>
              <a:gd name="connsiteY70" fmla="*/ 3158586 h 6858000"/>
              <a:gd name="connsiteX71" fmla="*/ 463335 w 1349253"/>
              <a:gd name="connsiteY71" fmla="*/ 3112365 h 6858000"/>
              <a:gd name="connsiteX72" fmla="*/ 448810 w 1349253"/>
              <a:gd name="connsiteY72" fmla="*/ 3072935 h 6858000"/>
              <a:gd name="connsiteX73" fmla="*/ 423984 w 1349253"/>
              <a:gd name="connsiteY73" fmla="*/ 2958185 h 6858000"/>
              <a:gd name="connsiteX74" fmla="*/ 381264 w 1349253"/>
              <a:gd name="connsiteY74" fmla="*/ 2843952 h 6858000"/>
              <a:gd name="connsiteX75" fmla="*/ 315516 w 1349253"/>
              <a:gd name="connsiteY75" fmla="*/ 2554718 h 6858000"/>
              <a:gd name="connsiteX76" fmla="*/ 286333 w 1349253"/>
              <a:gd name="connsiteY76" fmla="*/ 2447068 h 6858000"/>
              <a:gd name="connsiteX77" fmla="*/ 273294 w 1349253"/>
              <a:gd name="connsiteY77" fmla="*/ 2425819 h 6858000"/>
              <a:gd name="connsiteX78" fmla="*/ 279293 w 1349253"/>
              <a:gd name="connsiteY78" fmla="*/ 2402874 h 6858000"/>
              <a:gd name="connsiteX79" fmla="*/ 281905 w 1349253"/>
              <a:gd name="connsiteY79" fmla="*/ 2381443 h 6858000"/>
              <a:gd name="connsiteX80" fmla="*/ 258234 w 1349253"/>
              <a:gd name="connsiteY80" fmla="*/ 2261920 h 6858000"/>
              <a:gd name="connsiteX81" fmla="*/ 248121 w 1349253"/>
              <a:gd name="connsiteY81" fmla="*/ 2195378 h 6858000"/>
              <a:gd name="connsiteX82" fmla="*/ 232338 w 1349253"/>
              <a:gd name="connsiteY82" fmla="*/ 2155135 h 6858000"/>
              <a:gd name="connsiteX83" fmla="*/ 229796 w 1349253"/>
              <a:gd name="connsiteY83" fmla="*/ 2118008 h 6858000"/>
              <a:gd name="connsiteX84" fmla="*/ 230789 w 1349253"/>
              <a:gd name="connsiteY84" fmla="*/ 2050531 h 6858000"/>
              <a:gd name="connsiteX85" fmla="*/ 222595 w 1349253"/>
              <a:gd name="connsiteY85" fmla="*/ 1963269 h 6858000"/>
              <a:gd name="connsiteX86" fmla="*/ 203773 w 1349253"/>
              <a:gd name="connsiteY86" fmla="*/ 1906352 h 6858000"/>
              <a:gd name="connsiteX87" fmla="*/ 180330 w 1349253"/>
              <a:gd name="connsiteY87" fmla="*/ 1861531 h 6858000"/>
              <a:gd name="connsiteX88" fmla="*/ 134129 w 1349253"/>
              <a:gd name="connsiteY88" fmla="*/ 1732919 h 6858000"/>
              <a:gd name="connsiteX89" fmla="*/ 106440 w 1349253"/>
              <a:gd name="connsiteY89" fmla="*/ 1663540 h 6858000"/>
              <a:gd name="connsiteX90" fmla="*/ 105566 w 1349253"/>
              <a:gd name="connsiteY90" fmla="*/ 1615777 h 6858000"/>
              <a:gd name="connsiteX91" fmla="*/ 86361 w 1349253"/>
              <a:gd name="connsiteY91" fmla="*/ 1563678 h 6858000"/>
              <a:gd name="connsiteX92" fmla="*/ 92183 w 1349253"/>
              <a:gd name="connsiteY92" fmla="*/ 1477995 h 6858000"/>
              <a:gd name="connsiteX93" fmla="*/ 78268 w 1349253"/>
              <a:gd name="connsiteY93" fmla="*/ 1373769 h 6858000"/>
              <a:gd name="connsiteX94" fmla="*/ 86575 w 1349253"/>
              <a:gd name="connsiteY94" fmla="*/ 1307086 h 6858000"/>
              <a:gd name="connsiteX95" fmla="*/ 87763 w 1349253"/>
              <a:gd name="connsiteY95" fmla="*/ 1189033 h 6858000"/>
              <a:gd name="connsiteX96" fmla="*/ 92448 w 1349253"/>
              <a:gd name="connsiteY96" fmla="*/ 1168288 h 6858000"/>
              <a:gd name="connsiteX97" fmla="*/ 84730 w 1349253"/>
              <a:gd name="connsiteY97" fmla="*/ 1142577 h 6858000"/>
              <a:gd name="connsiteX98" fmla="*/ 74036 w 1349253"/>
              <a:gd name="connsiteY98" fmla="*/ 1088484 h 6858000"/>
              <a:gd name="connsiteX99" fmla="*/ 62772 w 1349253"/>
              <a:gd name="connsiteY99" fmla="*/ 1016103 h 6858000"/>
              <a:gd name="connsiteX100" fmla="*/ 64228 w 1349253"/>
              <a:gd name="connsiteY100" fmla="*/ 954054 h 6858000"/>
              <a:gd name="connsiteX101" fmla="*/ 75144 w 1349253"/>
              <a:gd name="connsiteY101" fmla="*/ 921368 h 6858000"/>
              <a:gd name="connsiteX102" fmla="*/ 59093 w 1349253"/>
              <a:gd name="connsiteY102" fmla="*/ 896999 h 6858000"/>
              <a:gd name="connsiteX103" fmla="*/ 28501 w 1349253"/>
              <a:gd name="connsiteY103" fmla="*/ 821517 h 6858000"/>
              <a:gd name="connsiteX104" fmla="*/ 7451 w 1349253"/>
              <a:gd name="connsiteY104" fmla="*/ 751353 h 6858000"/>
              <a:gd name="connsiteX105" fmla="*/ 7009 w 1349253"/>
              <a:gd name="connsiteY105" fmla="*/ 721230 h 6858000"/>
              <a:gd name="connsiteX106" fmla="*/ 16141 w 1349253"/>
              <a:gd name="connsiteY106" fmla="*/ 619315 h 6858000"/>
              <a:gd name="connsiteX107" fmla="*/ 19 w 1349253"/>
              <a:gd name="connsiteY107" fmla="*/ 585934 h 6858000"/>
              <a:gd name="connsiteX108" fmla="*/ 7093 w 1349253"/>
              <a:gd name="connsiteY108" fmla="*/ 538948 h 6858000"/>
              <a:gd name="connsiteX109" fmla="*/ 11001 w 1349253"/>
              <a:gd name="connsiteY109" fmla="*/ 525163 h 6858000"/>
              <a:gd name="connsiteX110" fmla="*/ 37125 w 1349253"/>
              <a:gd name="connsiteY110" fmla="*/ 446567 h 6858000"/>
              <a:gd name="connsiteX111" fmla="*/ 36373 w 1349253"/>
              <a:gd name="connsiteY111" fmla="*/ 393828 h 6858000"/>
              <a:gd name="connsiteX112" fmla="*/ 36203 w 1349253"/>
              <a:gd name="connsiteY112" fmla="*/ 353137 h 6858000"/>
              <a:gd name="connsiteX113" fmla="*/ 41896 w 1349253"/>
              <a:gd name="connsiteY113" fmla="*/ 275771 h 6858000"/>
              <a:gd name="connsiteX114" fmla="*/ 58923 w 1349253"/>
              <a:gd name="connsiteY114" fmla="*/ 212860 h 6858000"/>
              <a:gd name="connsiteX115" fmla="*/ 50633 w 1349253"/>
              <a:gd name="connsiteY115" fmla="*/ 144983 h 6858000"/>
              <a:gd name="connsiteX116" fmla="*/ 62917 w 1349253"/>
              <a:gd name="connsiteY116" fmla="*/ 55288 h 6858000"/>
              <a:gd name="connsiteX117" fmla="*/ 22471 w 1349253"/>
              <a:gd name="connsiteY117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78483 w 1349253"/>
              <a:gd name="connsiteY12" fmla="*/ 6334727 h 6858000"/>
              <a:gd name="connsiteX13" fmla="*/ 263062 w 1349253"/>
              <a:gd name="connsiteY13" fmla="*/ 6280046 h 6858000"/>
              <a:gd name="connsiteX14" fmla="*/ 266061 w 1349253"/>
              <a:gd name="connsiteY14" fmla="*/ 6272987 h 6858000"/>
              <a:gd name="connsiteX15" fmla="*/ 272835 w 1349253"/>
              <a:gd name="connsiteY15" fmla="*/ 6252834 h 6858000"/>
              <a:gd name="connsiteX16" fmla="*/ 250827 w 1349253"/>
              <a:gd name="connsiteY16" fmla="*/ 6202459 h 6858000"/>
              <a:gd name="connsiteX17" fmla="*/ 249625 w 1349253"/>
              <a:gd name="connsiteY17" fmla="*/ 6153037 h 6858000"/>
              <a:gd name="connsiteX18" fmla="*/ 265040 w 1349253"/>
              <a:gd name="connsiteY18" fmla="*/ 6078132 h 6858000"/>
              <a:gd name="connsiteX19" fmla="*/ 252427 w 1349253"/>
              <a:gd name="connsiteY19" fmla="*/ 6028119 h 6858000"/>
              <a:gd name="connsiteX20" fmla="*/ 237656 w 1349253"/>
              <a:gd name="connsiteY20" fmla="*/ 5926735 h 6858000"/>
              <a:gd name="connsiteX21" fmla="*/ 287168 w 1349253"/>
              <a:gd name="connsiteY21" fmla="*/ 5712857 h 6858000"/>
              <a:gd name="connsiteX22" fmla="*/ 316966 w 1349253"/>
              <a:gd name="connsiteY22" fmla="*/ 5660491 h 6858000"/>
              <a:gd name="connsiteX23" fmla="*/ 326089 w 1349253"/>
              <a:gd name="connsiteY23" fmla="*/ 5563435 h 6858000"/>
              <a:gd name="connsiteX24" fmla="*/ 352965 w 1349253"/>
              <a:gd name="connsiteY24" fmla="*/ 5437125 h 6858000"/>
              <a:gd name="connsiteX25" fmla="*/ 366533 w 1349253"/>
              <a:gd name="connsiteY25" fmla="*/ 5396260 h 6858000"/>
              <a:gd name="connsiteX26" fmla="*/ 382514 w 1349253"/>
              <a:gd name="connsiteY26" fmla="*/ 5330009 h 6858000"/>
              <a:gd name="connsiteX27" fmla="*/ 416007 w 1349253"/>
              <a:gd name="connsiteY27" fmla="*/ 5273739 h 6858000"/>
              <a:gd name="connsiteX28" fmla="*/ 425606 w 1349253"/>
              <a:gd name="connsiteY28" fmla="*/ 5241779 h 6858000"/>
              <a:gd name="connsiteX29" fmla="*/ 436832 w 1349253"/>
              <a:gd name="connsiteY29" fmla="*/ 5225268 h 6858000"/>
              <a:gd name="connsiteX30" fmla="*/ 437852 w 1349253"/>
              <a:gd name="connsiteY30" fmla="*/ 5217684 h 6858000"/>
              <a:gd name="connsiteX31" fmla="*/ 445193 w 1349253"/>
              <a:gd name="connsiteY31" fmla="*/ 5193377 h 6858000"/>
              <a:gd name="connsiteX32" fmla="*/ 448496 w 1349253"/>
              <a:gd name="connsiteY32" fmla="*/ 5179288 h 6858000"/>
              <a:gd name="connsiteX33" fmla="*/ 449480 w 1349253"/>
              <a:gd name="connsiteY33" fmla="*/ 5173621 h 6858000"/>
              <a:gd name="connsiteX34" fmla="*/ 445114 w 1349253"/>
              <a:gd name="connsiteY34" fmla="*/ 5159961 h 6858000"/>
              <a:gd name="connsiteX35" fmla="*/ 451791 w 1349253"/>
              <a:gd name="connsiteY35" fmla="*/ 5144295 h 6858000"/>
              <a:gd name="connsiteX36" fmla="*/ 448724 w 1349253"/>
              <a:gd name="connsiteY36" fmla="*/ 5125185 h 6858000"/>
              <a:gd name="connsiteX37" fmla="*/ 455554 w 1349253"/>
              <a:gd name="connsiteY37" fmla="*/ 5121884 h 6858000"/>
              <a:gd name="connsiteX38" fmla="*/ 462590 w 1349253"/>
              <a:gd name="connsiteY38" fmla="*/ 5067850 h 6858000"/>
              <a:gd name="connsiteX39" fmla="*/ 465321 w 1349253"/>
              <a:gd name="connsiteY39" fmla="*/ 5060861 h 6858000"/>
              <a:gd name="connsiteX40" fmla="*/ 462025 w 1349253"/>
              <a:gd name="connsiteY40" fmla="*/ 5034192 h 6858000"/>
              <a:gd name="connsiteX41" fmla="*/ 463579 w 1349253"/>
              <a:gd name="connsiteY41" fmla="*/ 4993030 h 6858000"/>
              <a:gd name="connsiteX42" fmla="*/ 470488 w 1349253"/>
              <a:gd name="connsiteY42" fmla="*/ 4946844 h 6858000"/>
              <a:gd name="connsiteX43" fmla="*/ 466344 w 1349253"/>
              <a:gd name="connsiteY43" fmla="*/ 4932692 h 6858000"/>
              <a:gd name="connsiteX44" fmla="*/ 481747 w 1349253"/>
              <a:gd name="connsiteY44" fmla="*/ 4858827 h 6858000"/>
              <a:gd name="connsiteX45" fmla="*/ 487650 w 1349253"/>
              <a:gd name="connsiteY45" fmla="*/ 4821170 h 6858000"/>
              <a:gd name="connsiteX46" fmla="*/ 492383 w 1349253"/>
              <a:gd name="connsiteY46" fmla="*/ 4780965 h 6858000"/>
              <a:gd name="connsiteX47" fmla="*/ 493676 w 1349253"/>
              <a:gd name="connsiteY47" fmla="*/ 4750867 h 6858000"/>
              <a:gd name="connsiteX48" fmla="*/ 491483 w 1349253"/>
              <a:gd name="connsiteY48" fmla="*/ 4690749 h 6858000"/>
              <a:gd name="connsiteX49" fmla="*/ 486963 w 1349253"/>
              <a:gd name="connsiteY49" fmla="*/ 4584173 h 6858000"/>
              <a:gd name="connsiteX50" fmla="*/ 482046 w 1349253"/>
              <a:gd name="connsiteY50" fmla="*/ 4444346 h 6858000"/>
              <a:gd name="connsiteX51" fmla="*/ 478611 w 1349253"/>
              <a:gd name="connsiteY51" fmla="*/ 4375228 h 6858000"/>
              <a:gd name="connsiteX52" fmla="*/ 459264 w 1349253"/>
              <a:gd name="connsiteY52" fmla="*/ 4214165 h 6858000"/>
              <a:gd name="connsiteX53" fmla="*/ 460893 w 1349253"/>
              <a:gd name="connsiteY53" fmla="*/ 4076008 h 6858000"/>
              <a:gd name="connsiteX54" fmla="*/ 448593 w 1349253"/>
              <a:gd name="connsiteY54" fmla="*/ 4033999 h 6858000"/>
              <a:gd name="connsiteX55" fmla="*/ 448318 w 1349253"/>
              <a:gd name="connsiteY55" fmla="*/ 4013953 h 6858000"/>
              <a:gd name="connsiteX56" fmla="*/ 434613 w 1349253"/>
              <a:gd name="connsiteY56" fmla="*/ 3974753 h 6858000"/>
              <a:gd name="connsiteX57" fmla="*/ 434521 w 1349253"/>
              <a:gd name="connsiteY57" fmla="*/ 3945686 h 6858000"/>
              <a:gd name="connsiteX58" fmla="*/ 440396 w 1349253"/>
              <a:gd name="connsiteY58" fmla="*/ 3901461 h 6858000"/>
              <a:gd name="connsiteX59" fmla="*/ 462990 w 1349253"/>
              <a:gd name="connsiteY59" fmla="*/ 3813873 h 6858000"/>
              <a:gd name="connsiteX60" fmla="*/ 460248 w 1349253"/>
              <a:gd name="connsiteY60" fmla="*/ 3777135 h 6858000"/>
              <a:gd name="connsiteX61" fmla="*/ 461981 w 1349253"/>
              <a:gd name="connsiteY61" fmla="*/ 3771656 h 6858000"/>
              <a:gd name="connsiteX62" fmla="*/ 465724 w 1349253"/>
              <a:gd name="connsiteY62" fmla="*/ 3769007 h 6858000"/>
              <a:gd name="connsiteX63" fmla="*/ 473886 w 1349253"/>
              <a:gd name="connsiteY63" fmla="*/ 3738082 h 6858000"/>
              <a:gd name="connsiteX64" fmla="*/ 481232 w 1349253"/>
              <a:gd name="connsiteY64" fmla="*/ 3673397 h 6858000"/>
              <a:gd name="connsiteX65" fmla="*/ 480528 w 1349253"/>
              <a:gd name="connsiteY65" fmla="*/ 3637109 h 6858000"/>
              <a:gd name="connsiteX66" fmla="*/ 483971 w 1349253"/>
              <a:gd name="connsiteY66" fmla="*/ 3536883 h 6858000"/>
              <a:gd name="connsiteX67" fmla="*/ 491509 w 1349253"/>
              <a:gd name="connsiteY67" fmla="*/ 3435652 h 6858000"/>
              <a:gd name="connsiteX68" fmla="*/ 505401 w 1349253"/>
              <a:gd name="connsiteY68" fmla="*/ 3295862 h 6858000"/>
              <a:gd name="connsiteX69" fmla="*/ 511168 w 1349253"/>
              <a:gd name="connsiteY69" fmla="*/ 3229163 h 6858000"/>
              <a:gd name="connsiteX70" fmla="*/ 487927 w 1349253"/>
              <a:gd name="connsiteY70" fmla="*/ 3158586 h 6858000"/>
              <a:gd name="connsiteX71" fmla="*/ 463335 w 1349253"/>
              <a:gd name="connsiteY71" fmla="*/ 3112365 h 6858000"/>
              <a:gd name="connsiteX72" fmla="*/ 448810 w 1349253"/>
              <a:gd name="connsiteY72" fmla="*/ 3072935 h 6858000"/>
              <a:gd name="connsiteX73" fmla="*/ 423984 w 1349253"/>
              <a:gd name="connsiteY73" fmla="*/ 2958185 h 6858000"/>
              <a:gd name="connsiteX74" fmla="*/ 381264 w 1349253"/>
              <a:gd name="connsiteY74" fmla="*/ 2843952 h 6858000"/>
              <a:gd name="connsiteX75" fmla="*/ 315516 w 1349253"/>
              <a:gd name="connsiteY75" fmla="*/ 2554718 h 6858000"/>
              <a:gd name="connsiteX76" fmla="*/ 286333 w 1349253"/>
              <a:gd name="connsiteY76" fmla="*/ 2447068 h 6858000"/>
              <a:gd name="connsiteX77" fmla="*/ 273294 w 1349253"/>
              <a:gd name="connsiteY77" fmla="*/ 2425819 h 6858000"/>
              <a:gd name="connsiteX78" fmla="*/ 279293 w 1349253"/>
              <a:gd name="connsiteY78" fmla="*/ 2402874 h 6858000"/>
              <a:gd name="connsiteX79" fmla="*/ 281905 w 1349253"/>
              <a:gd name="connsiteY79" fmla="*/ 2381443 h 6858000"/>
              <a:gd name="connsiteX80" fmla="*/ 258234 w 1349253"/>
              <a:gd name="connsiteY80" fmla="*/ 2261920 h 6858000"/>
              <a:gd name="connsiteX81" fmla="*/ 248121 w 1349253"/>
              <a:gd name="connsiteY81" fmla="*/ 2195378 h 6858000"/>
              <a:gd name="connsiteX82" fmla="*/ 232338 w 1349253"/>
              <a:gd name="connsiteY82" fmla="*/ 2155135 h 6858000"/>
              <a:gd name="connsiteX83" fmla="*/ 229796 w 1349253"/>
              <a:gd name="connsiteY83" fmla="*/ 2118008 h 6858000"/>
              <a:gd name="connsiteX84" fmla="*/ 230789 w 1349253"/>
              <a:gd name="connsiteY84" fmla="*/ 2050531 h 6858000"/>
              <a:gd name="connsiteX85" fmla="*/ 222595 w 1349253"/>
              <a:gd name="connsiteY85" fmla="*/ 1963269 h 6858000"/>
              <a:gd name="connsiteX86" fmla="*/ 203773 w 1349253"/>
              <a:gd name="connsiteY86" fmla="*/ 1906352 h 6858000"/>
              <a:gd name="connsiteX87" fmla="*/ 180330 w 1349253"/>
              <a:gd name="connsiteY87" fmla="*/ 1861531 h 6858000"/>
              <a:gd name="connsiteX88" fmla="*/ 134129 w 1349253"/>
              <a:gd name="connsiteY88" fmla="*/ 1732919 h 6858000"/>
              <a:gd name="connsiteX89" fmla="*/ 106440 w 1349253"/>
              <a:gd name="connsiteY89" fmla="*/ 1663540 h 6858000"/>
              <a:gd name="connsiteX90" fmla="*/ 105566 w 1349253"/>
              <a:gd name="connsiteY90" fmla="*/ 1615777 h 6858000"/>
              <a:gd name="connsiteX91" fmla="*/ 86361 w 1349253"/>
              <a:gd name="connsiteY91" fmla="*/ 1563678 h 6858000"/>
              <a:gd name="connsiteX92" fmla="*/ 92183 w 1349253"/>
              <a:gd name="connsiteY92" fmla="*/ 1477995 h 6858000"/>
              <a:gd name="connsiteX93" fmla="*/ 78268 w 1349253"/>
              <a:gd name="connsiteY93" fmla="*/ 1373769 h 6858000"/>
              <a:gd name="connsiteX94" fmla="*/ 86575 w 1349253"/>
              <a:gd name="connsiteY94" fmla="*/ 1307086 h 6858000"/>
              <a:gd name="connsiteX95" fmla="*/ 87763 w 1349253"/>
              <a:gd name="connsiteY95" fmla="*/ 1189033 h 6858000"/>
              <a:gd name="connsiteX96" fmla="*/ 92448 w 1349253"/>
              <a:gd name="connsiteY96" fmla="*/ 1168288 h 6858000"/>
              <a:gd name="connsiteX97" fmla="*/ 84730 w 1349253"/>
              <a:gd name="connsiteY97" fmla="*/ 1142577 h 6858000"/>
              <a:gd name="connsiteX98" fmla="*/ 74036 w 1349253"/>
              <a:gd name="connsiteY98" fmla="*/ 1088484 h 6858000"/>
              <a:gd name="connsiteX99" fmla="*/ 62772 w 1349253"/>
              <a:gd name="connsiteY99" fmla="*/ 1016103 h 6858000"/>
              <a:gd name="connsiteX100" fmla="*/ 64228 w 1349253"/>
              <a:gd name="connsiteY100" fmla="*/ 954054 h 6858000"/>
              <a:gd name="connsiteX101" fmla="*/ 75144 w 1349253"/>
              <a:gd name="connsiteY101" fmla="*/ 921368 h 6858000"/>
              <a:gd name="connsiteX102" fmla="*/ 59093 w 1349253"/>
              <a:gd name="connsiteY102" fmla="*/ 896999 h 6858000"/>
              <a:gd name="connsiteX103" fmla="*/ 28501 w 1349253"/>
              <a:gd name="connsiteY103" fmla="*/ 821517 h 6858000"/>
              <a:gd name="connsiteX104" fmla="*/ 7451 w 1349253"/>
              <a:gd name="connsiteY104" fmla="*/ 751353 h 6858000"/>
              <a:gd name="connsiteX105" fmla="*/ 7009 w 1349253"/>
              <a:gd name="connsiteY105" fmla="*/ 721230 h 6858000"/>
              <a:gd name="connsiteX106" fmla="*/ 16141 w 1349253"/>
              <a:gd name="connsiteY106" fmla="*/ 619315 h 6858000"/>
              <a:gd name="connsiteX107" fmla="*/ 19 w 1349253"/>
              <a:gd name="connsiteY107" fmla="*/ 585934 h 6858000"/>
              <a:gd name="connsiteX108" fmla="*/ 7093 w 1349253"/>
              <a:gd name="connsiteY108" fmla="*/ 538948 h 6858000"/>
              <a:gd name="connsiteX109" fmla="*/ 11001 w 1349253"/>
              <a:gd name="connsiteY109" fmla="*/ 525163 h 6858000"/>
              <a:gd name="connsiteX110" fmla="*/ 37125 w 1349253"/>
              <a:gd name="connsiteY110" fmla="*/ 446567 h 6858000"/>
              <a:gd name="connsiteX111" fmla="*/ 36373 w 1349253"/>
              <a:gd name="connsiteY111" fmla="*/ 393828 h 6858000"/>
              <a:gd name="connsiteX112" fmla="*/ 36203 w 1349253"/>
              <a:gd name="connsiteY112" fmla="*/ 353137 h 6858000"/>
              <a:gd name="connsiteX113" fmla="*/ 41896 w 1349253"/>
              <a:gd name="connsiteY113" fmla="*/ 275771 h 6858000"/>
              <a:gd name="connsiteX114" fmla="*/ 58923 w 1349253"/>
              <a:gd name="connsiteY114" fmla="*/ 212860 h 6858000"/>
              <a:gd name="connsiteX115" fmla="*/ 50633 w 1349253"/>
              <a:gd name="connsiteY115" fmla="*/ 144983 h 6858000"/>
              <a:gd name="connsiteX116" fmla="*/ 62917 w 1349253"/>
              <a:gd name="connsiteY116" fmla="*/ 55288 h 6858000"/>
              <a:gd name="connsiteX117" fmla="*/ 22471 w 1349253"/>
              <a:gd name="connsiteY117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78483 w 1349253"/>
              <a:gd name="connsiteY12" fmla="*/ 6334727 h 6858000"/>
              <a:gd name="connsiteX13" fmla="*/ 263062 w 1349253"/>
              <a:gd name="connsiteY13" fmla="*/ 6280046 h 6858000"/>
              <a:gd name="connsiteX14" fmla="*/ 272835 w 1349253"/>
              <a:gd name="connsiteY14" fmla="*/ 6252834 h 6858000"/>
              <a:gd name="connsiteX15" fmla="*/ 250827 w 1349253"/>
              <a:gd name="connsiteY15" fmla="*/ 6202459 h 6858000"/>
              <a:gd name="connsiteX16" fmla="*/ 249625 w 1349253"/>
              <a:gd name="connsiteY16" fmla="*/ 6153037 h 6858000"/>
              <a:gd name="connsiteX17" fmla="*/ 265040 w 1349253"/>
              <a:gd name="connsiteY17" fmla="*/ 6078132 h 6858000"/>
              <a:gd name="connsiteX18" fmla="*/ 252427 w 1349253"/>
              <a:gd name="connsiteY18" fmla="*/ 6028119 h 6858000"/>
              <a:gd name="connsiteX19" fmla="*/ 237656 w 1349253"/>
              <a:gd name="connsiteY19" fmla="*/ 5926735 h 6858000"/>
              <a:gd name="connsiteX20" fmla="*/ 287168 w 1349253"/>
              <a:gd name="connsiteY20" fmla="*/ 5712857 h 6858000"/>
              <a:gd name="connsiteX21" fmla="*/ 316966 w 1349253"/>
              <a:gd name="connsiteY21" fmla="*/ 5660491 h 6858000"/>
              <a:gd name="connsiteX22" fmla="*/ 326089 w 1349253"/>
              <a:gd name="connsiteY22" fmla="*/ 5563435 h 6858000"/>
              <a:gd name="connsiteX23" fmla="*/ 352965 w 1349253"/>
              <a:gd name="connsiteY23" fmla="*/ 5437125 h 6858000"/>
              <a:gd name="connsiteX24" fmla="*/ 366533 w 1349253"/>
              <a:gd name="connsiteY24" fmla="*/ 5396260 h 6858000"/>
              <a:gd name="connsiteX25" fmla="*/ 382514 w 1349253"/>
              <a:gd name="connsiteY25" fmla="*/ 5330009 h 6858000"/>
              <a:gd name="connsiteX26" fmla="*/ 416007 w 1349253"/>
              <a:gd name="connsiteY26" fmla="*/ 5273739 h 6858000"/>
              <a:gd name="connsiteX27" fmla="*/ 425606 w 1349253"/>
              <a:gd name="connsiteY27" fmla="*/ 5241779 h 6858000"/>
              <a:gd name="connsiteX28" fmla="*/ 436832 w 1349253"/>
              <a:gd name="connsiteY28" fmla="*/ 5225268 h 6858000"/>
              <a:gd name="connsiteX29" fmla="*/ 437852 w 1349253"/>
              <a:gd name="connsiteY29" fmla="*/ 5217684 h 6858000"/>
              <a:gd name="connsiteX30" fmla="*/ 445193 w 1349253"/>
              <a:gd name="connsiteY30" fmla="*/ 5193377 h 6858000"/>
              <a:gd name="connsiteX31" fmla="*/ 448496 w 1349253"/>
              <a:gd name="connsiteY31" fmla="*/ 5179288 h 6858000"/>
              <a:gd name="connsiteX32" fmla="*/ 449480 w 1349253"/>
              <a:gd name="connsiteY32" fmla="*/ 5173621 h 6858000"/>
              <a:gd name="connsiteX33" fmla="*/ 445114 w 1349253"/>
              <a:gd name="connsiteY33" fmla="*/ 5159961 h 6858000"/>
              <a:gd name="connsiteX34" fmla="*/ 451791 w 1349253"/>
              <a:gd name="connsiteY34" fmla="*/ 5144295 h 6858000"/>
              <a:gd name="connsiteX35" fmla="*/ 448724 w 1349253"/>
              <a:gd name="connsiteY35" fmla="*/ 5125185 h 6858000"/>
              <a:gd name="connsiteX36" fmla="*/ 455554 w 1349253"/>
              <a:gd name="connsiteY36" fmla="*/ 5121884 h 6858000"/>
              <a:gd name="connsiteX37" fmla="*/ 462590 w 1349253"/>
              <a:gd name="connsiteY37" fmla="*/ 5067850 h 6858000"/>
              <a:gd name="connsiteX38" fmla="*/ 465321 w 1349253"/>
              <a:gd name="connsiteY38" fmla="*/ 5060861 h 6858000"/>
              <a:gd name="connsiteX39" fmla="*/ 462025 w 1349253"/>
              <a:gd name="connsiteY39" fmla="*/ 5034192 h 6858000"/>
              <a:gd name="connsiteX40" fmla="*/ 463579 w 1349253"/>
              <a:gd name="connsiteY40" fmla="*/ 4993030 h 6858000"/>
              <a:gd name="connsiteX41" fmla="*/ 470488 w 1349253"/>
              <a:gd name="connsiteY41" fmla="*/ 4946844 h 6858000"/>
              <a:gd name="connsiteX42" fmla="*/ 466344 w 1349253"/>
              <a:gd name="connsiteY42" fmla="*/ 4932692 h 6858000"/>
              <a:gd name="connsiteX43" fmla="*/ 481747 w 1349253"/>
              <a:gd name="connsiteY43" fmla="*/ 4858827 h 6858000"/>
              <a:gd name="connsiteX44" fmla="*/ 487650 w 1349253"/>
              <a:gd name="connsiteY44" fmla="*/ 4821170 h 6858000"/>
              <a:gd name="connsiteX45" fmla="*/ 492383 w 1349253"/>
              <a:gd name="connsiteY45" fmla="*/ 4780965 h 6858000"/>
              <a:gd name="connsiteX46" fmla="*/ 493676 w 1349253"/>
              <a:gd name="connsiteY46" fmla="*/ 4750867 h 6858000"/>
              <a:gd name="connsiteX47" fmla="*/ 491483 w 1349253"/>
              <a:gd name="connsiteY47" fmla="*/ 4690749 h 6858000"/>
              <a:gd name="connsiteX48" fmla="*/ 486963 w 1349253"/>
              <a:gd name="connsiteY48" fmla="*/ 4584173 h 6858000"/>
              <a:gd name="connsiteX49" fmla="*/ 482046 w 1349253"/>
              <a:gd name="connsiteY49" fmla="*/ 4444346 h 6858000"/>
              <a:gd name="connsiteX50" fmla="*/ 478611 w 1349253"/>
              <a:gd name="connsiteY50" fmla="*/ 4375228 h 6858000"/>
              <a:gd name="connsiteX51" fmla="*/ 459264 w 1349253"/>
              <a:gd name="connsiteY51" fmla="*/ 4214165 h 6858000"/>
              <a:gd name="connsiteX52" fmla="*/ 460893 w 1349253"/>
              <a:gd name="connsiteY52" fmla="*/ 4076008 h 6858000"/>
              <a:gd name="connsiteX53" fmla="*/ 448593 w 1349253"/>
              <a:gd name="connsiteY53" fmla="*/ 4033999 h 6858000"/>
              <a:gd name="connsiteX54" fmla="*/ 448318 w 1349253"/>
              <a:gd name="connsiteY54" fmla="*/ 4013953 h 6858000"/>
              <a:gd name="connsiteX55" fmla="*/ 434613 w 1349253"/>
              <a:gd name="connsiteY55" fmla="*/ 3974753 h 6858000"/>
              <a:gd name="connsiteX56" fmla="*/ 434521 w 1349253"/>
              <a:gd name="connsiteY56" fmla="*/ 3945686 h 6858000"/>
              <a:gd name="connsiteX57" fmla="*/ 440396 w 1349253"/>
              <a:gd name="connsiteY57" fmla="*/ 3901461 h 6858000"/>
              <a:gd name="connsiteX58" fmla="*/ 462990 w 1349253"/>
              <a:gd name="connsiteY58" fmla="*/ 3813873 h 6858000"/>
              <a:gd name="connsiteX59" fmla="*/ 460248 w 1349253"/>
              <a:gd name="connsiteY59" fmla="*/ 3777135 h 6858000"/>
              <a:gd name="connsiteX60" fmla="*/ 461981 w 1349253"/>
              <a:gd name="connsiteY60" fmla="*/ 3771656 h 6858000"/>
              <a:gd name="connsiteX61" fmla="*/ 465724 w 1349253"/>
              <a:gd name="connsiteY61" fmla="*/ 3769007 h 6858000"/>
              <a:gd name="connsiteX62" fmla="*/ 473886 w 1349253"/>
              <a:gd name="connsiteY62" fmla="*/ 3738082 h 6858000"/>
              <a:gd name="connsiteX63" fmla="*/ 481232 w 1349253"/>
              <a:gd name="connsiteY63" fmla="*/ 3673397 h 6858000"/>
              <a:gd name="connsiteX64" fmla="*/ 480528 w 1349253"/>
              <a:gd name="connsiteY64" fmla="*/ 3637109 h 6858000"/>
              <a:gd name="connsiteX65" fmla="*/ 483971 w 1349253"/>
              <a:gd name="connsiteY65" fmla="*/ 3536883 h 6858000"/>
              <a:gd name="connsiteX66" fmla="*/ 491509 w 1349253"/>
              <a:gd name="connsiteY66" fmla="*/ 3435652 h 6858000"/>
              <a:gd name="connsiteX67" fmla="*/ 505401 w 1349253"/>
              <a:gd name="connsiteY67" fmla="*/ 3295862 h 6858000"/>
              <a:gd name="connsiteX68" fmla="*/ 511168 w 1349253"/>
              <a:gd name="connsiteY68" fmla="*/ 3229163 h 6858000"/>
              <a:gd name="connsiteX69" fmla="*/ 487927 w 1349253"/>
              <a:gd name="connsiteY69" fmla="*/ 3158586 h 6858000"/>
              <a:gd name="connsiteX70" fmla="*/ 463335 w 1349253"/>
              <a:gd name="connsiteY70" fmla="*/ 3112365 h 6858000"/>
              <a:gd name="connsiteX71" fmla="*/ 448810 w 1349253"/>
              <a:gd name="connsiteY71" fmla="*/ 3072935 h 6858000"/>
              <a:gd name="connsiteX72" fmla="*/ 423984 w 1349253"/>
              <a:gd name="connsiteY72" fmla="*/ 2958185 h 6858000"/>
              <a:gd name="connsiteX73" fmla="*/ 381264 w 1349253"/>
              <a:gd name="connsiteY73" fmla="*/ 2843952 h 6858000"/>
              <a:gd name="connsiteX74" fmla="*/ 315516 w 1349253"/>
              <a:gd name="connsiteY74" fmla="*/ 2554718 h 6858000"/>
              <a:gd name="connsiteX75" fmla="*/ 286333 w 1349253"/>
              <a:gd name="connsiteY75" fmla="*/ 2447068 h 6858000"/>
              <a:gd name="connsiteX76" fmla="*/ 273294 w 1349253"/>
              <a:gd name="connsiteY76" fmla="*/ 2425819 h 6858000"/>
              <a:gd name="connsiteX77" fmla="*/ 279293 w 1349253"/>
              <a:gd name="connsiteY77" fmla="*/ 2402874 h 6858000"/>
              <a:gd name="connsiteX78" fmla="*/ 281905 w 1349253"/>
              <a:gd name="connsiteY78" fmla="*/ 2381443 h 6858000"/>
              <a:gd name="connsiteX79" fmla="*/ 258234 w 1349253"/>
              <a:gd name="connsiteY79" fmla="*/ 2261920 h 6858000"/>
              <a:gd name="connsiteX80" fmla="*/ 248121 w 1349253"/>
              <a:gd name="connsiteY80" fmla="*/ 2195378 h 6858000"/>
              <a:gd name="connsiteX81" fmla="*/ 232338 w 1349253"/>
              <a:gd name="connsiteY81" fmla="*/ 2155135 h 6858000"/>
              <a:gd name="connsiteX82" fmla="*/ 229796 w 1349253"/>
              <a:gd name="connsiteY82" fmla="*/ 2118008 h 6858000"/>
              <a:gd name="connsiteX83" fmla="*/ 230789 w 1349253"/>
              <a:gd name="connsiteY83" fmla="*/ 2050531 h 6858000"/>
              <a:gd name="connsiteX84" fmla="*/ 222595 w 1349253"/>
              <a:gd name="connsiteY84" fmla="*/ 1963269 h 6858000"/>
              <a:gd name="connsiteX85" fmla="*/ 203773 w 1349253"/>
              <a:gd name="connsiteY85" fmla="*/ 1906352 h 6858000"/>
              <a:gd name="connsiteX86" fmla="*/ 180330 w 1349253"/>
              <a:gd name="connsiteY86" fmla="*/ 1861531 h 6858000"/>
              <a:gd name="connsiteX87" fmla="*/ 134129 w 1349253"/>
              <a:gd name="connsiteY87" fmla="*/ 1732919 h 6858000"/>
              <a:gd name="connsiteX88" fmla="*/ 106440 w 1349253"/>
              <a:gd name="connsiteY88" fmla="*/ 1663540 h 6858000"/>
              <a:gd name="connsiteX89" fmla="*/ 105566 w 1349253"/>
              <a:gd name="connsiteY89" fmla="*/ 1615777 h 6858000"/>
              <a:gd name="connsiteX90" fmla="*/ 86361 w 1349253"/>
              <a:gd name="connsiteY90" fmla="*/ 1563678 h 6858000"/>
              <a:gd name="connsiteX91" fmla="*/ 92183 w 1349253"/>
              <a:gd name="connsiteY91" fmla="*/ 1477995 h 6858000"/>
              <a:gd name="connsiteX92" fmla="*/ 78268 w 1349253"/>
              <a:gd name="connsiteY92" fmla="*/ 1373769 h 6858000"/>
              <a:gd name="connsiteX93" fmla="*/ 86575 w 1349253"/>
              <a:gd name="connsiteY93" fmla="*/ 1307086 h 6858000"/>
              <a:gd name="connsiteX94" fmla="*/ 87763 w 1349253"/>
              <a:gd name="connsiteY94" fmla="*/ 1189033 h 6858000"/>
              <a:gd name="connsiteX95" fmla="*/ 92448 w 1349253"/>
              <a:gd name="connsiteY95" fmla="*/ 1168288 h 6858000"/>
              <a:gd name="connsiteX96" fmla="*/ 84730 w 1349253"/>
              <a:gd name="connsiteY96" fmla="*/ 1142577 h 6858000"/>
              <a:gd name="connsiteX97" fmla="*/ 74036 w 1349253"/>
              <a:gd name="connsiteY97" fmla="*/ 1088484 h 6858000"/>
              <a:gd name="connsiteX98" fmla="*/ 62772 w 1349253"/>
              <a:gd name="connsiteY98" fmla="*/ 1016103 h 6858000"/>
              <a:gd name="connsiteX99" fmla="*/ 64228 w 1349253"/>
              <a:gd name="connsiteY99" fmla="*/ 954054 h 6858000"/>
              <a:gd name="connsiteX100" fmla="*/ 75144 w 1349253"/>
              <a:gd name="connsiteY100" fmla="*/ 921368 h 6858000"/>
              <a:gd name="connsiteX101" fmla="*/ 59093 w 1349253"/>
              <a:gd name="connsiteY101" fmla="*/ 896999 h 6858000"/>
              <a:gd name="connsiteX102" fmla="*/ 28501 w 1349253"/>
              <a:gd name="connsiteY102" fmla="*/ 821517 h 6858000"/>
              <a:gd name="connsiteX103" fmla="*/ 7451 w 1349253"/>
              <a:gd name="connsiteY103" fmla="*/ 751353 h 6858000"/>
              <a:gd name="connsiteX104" fmla="*/ 7009 w 1349253"/>
              <a:gd name="connsiteY104" fmla="*/ 721230 h 6858000"/>
              <a:gd name="connsiteX105" fmla="*/ 16141 w 1349253"/>
              <a:gd name="connsiteY105" fmla="*/ 619315 h 6858000"/>
              <a:gd name="connsiteX106" fmla="*/ 19 w 1349253"/>
              <a:gd name="connsiteY106" fmla="*/ 585934 h 6858000"/>
              <a:gd name="connsiteX107" fmla="*/ 7093 w 1349253"/>
              <a:gd name="connsiteY107" fmla="*/ 538948 h 6858000"/>
              <a:gd name="connsiteX108" fmla="*/ 11001 w 1349253"/>
              <a:gd name="connsiteY108" fmla="*/ 525163 h 6858000"/>
              <a:gd name="connsiteX109" fmla="*/ 37125 w 1349253"/>
              <a:gd name="connsiteY109" fmla="*/ 446567 h 6858000"/>
              <a:gd name="connsiteX110" fmla="*/ 36373 w 1349253"/>
              <a:gd name="connsiteY110" fmla="*/ 393828 h 6858000"/>
              <a:gd name="connsiteX111" fmla="*/ 36203 w 1349253"/>
              <a:gd name="connsiteY111" fmla="*/ 353137 h 6858000"/>
              <a:gd name="connsiteX112" fmla="*/ 41896 w 1349253"/>
              <a:gd name="connsiteY112" fmla="*/ 275771 h 6858000"/>
              <a:gd name="connsiteX113" fmla="*/ 58923 w 1349253"/>
              <a:gd name="connsiteY113" fmla="*/ 212860 h 6858000"/>
              <a:gd name="connsiteX114" fmla="*/ 50633 w 1349253"/>
              <a:gd name="connsiteY114" fmla="*/ 144983 h 6858000"/>
              <a:gd name="connsiteX115" fmla="*/ 62917 w 1349253"/>
              <a:gd name="connsiteY115" fmla="*/ 55288 h 6858000"/>
              <a:gd name="connsiteX116" fmla="*/ 22471 w 1349253"/>
              <a:gd name="connsiteY116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182911 w 1349253"/>
              <a:gd name="connsiteY9" fmla="*/ 6557575 h 6858000"/>
              <a:gd name="connsiteX10" fmla="*/ 235868 w 1349253"/>
              <a:gd name="connsiteY10" fmla="*/ 6492130 h 6858000"/>
              <a:gd name="connsiteX11" fmla="*/ 251555 w 1349253"/>
              <a:gd name="connsiteY11" fmla="*/ 6431610 h 6858000"/>
              <a:gd name="connsiteX12" fmla="*/ 278483 w 1349253"/>
              <a:gd name="connsiteY12" fmla="*/ 6334727 h 6858000"/>
              <a:gd name="connsiteX13" fmla="*/ 270395 w 1349253"/>
              <a:gd name="connsiteY13" fmla="*/ 6294334 h 6858000"/>
              <a:gd name="connsiteX14" fmla="*/ 272835 w 1349253"/>
              <a:gd name="connsiteY14" fmla="*/ 6252834 h 6858000"/>
              <a:gd name="connsiteX15" fmla="*/ 250827 w 1349253"/>
              <a:gd name="connsiteY15" fmla="*/ 6202459 h 6858000"/>
              <a:gd name="connsiteX16" fmla="*/ 249625 w 1349253"/>
              <a:gd name="connsiteY16" fmla="*/ 6153037 h 6858000"/>
              <a:gd name="connsiteX17" fmla="*/ 265040 w 1349253"/>
              <a:gd name="connsiteY17" fmla="*/ 6078132 h 6858000"/>
              <a:gd name="connsiteX18" fmla="*/ 252427 w 1349253"/>
              <a:gd name="connsiteY18" fmla="*/ 6028119 h 6858000"/>
              <a:gd name="connsiteX19" fmla="*/ 237656 w 1349253"/>
              <a:gd name="connsiteY19" fmla="*/ 5926735 h 6858000"/>
              <a:gd name="connsiteX20" fmla="*/ 287168 w 1349253"/>
              <a:gd name="connsiteY20" fmla="*/ 5712857 h 6858000"/>
              <a:gd name="connsiteX21" fmla="*/ 316966 w 1349253"/>
              <a:gd name="connsiteY21" fmla="*/ 5660491 h 6858000"/>
              <a:gd name="connsiteX22" fmla="*/ 326089 w 1349253"/>
              <a:gd name="connsiteY22" fmla="*/ 5563435 h 6858000"/>
              <a:gd name="connsiteX23" fmla="*/ 352965 w 1349253"/>
              <a:gd name="connsiteY23" fmla="*/ 5437125 h 6858000"/>
              <a:gd name="connsiteX24" fmla="*/ 366533 w 1349253"/>
              <a:gd name="connsiteY24" fmla="*/ 5396260 h 6858000"/>
              <a:gd name="connsiteX25" fmla="*/ 382514 w 1349253"/>
              <a:gd name="connsiteY25" fmla="*/ 5330009 h 6858000"/>
              <a:gd name="connsiteX26" fmla="*/ 416007 w 1349253"/>
              <a:gd name="connsiteY26" fmla="*/ 5273739 h 6858000"/>
              <a:gd name="connsiteX27" fmla="*/ 425606 w 1349253"/>
              <a:gd name="connsiteY27" fmla="*/ 5241779 h 6858000"/>
              <a:gd name="connsiteX28" fmla="*/ 436832 w 1349253"/>
              <a:gd name="connsiteY28" fmla="*/ 5225268 h 6858000"/>
              <a:gd name="connsiteX29" fmla="*/ 437852 w 1349253"/>
              <a:gd name="connsiteY29" fmla="*/ 5217684 h 6858000"/>
              <a:gd name="connsiteX30" fmla="*/ 445193 w 1349253"/>
              <a:gd name="connsiteY30" fmla="*/ 5193377 h 6858000"/>
              <a:gd name="connsiteX31" fmla="*/ 448496 w 1349253"/>
              <a:gd name="connsiteY31" fmla="*/ 5179288 h 6858000"/>
              <a:gd name="connsiteX32" fmla="*/ 449480 w 1349253"/>
              <a:gd name="connsiteY32" fmla="*/ 5173621 h 6858000"/>
              <a:gd name="connsiteX33" fmla="*/ 445114 w 1349253"/>
              <a:gd name="connsiteY33" fmla="*/ 5159961 h 6858000"/>
              <a:gd name="connsiteX34" fmla="*/ 451791 w 1349253"/>
              <a:gd name="connsiteY34" fmla="*/ 5144295 h 6858000"/>
              <a:gd name="connsiteX35" fmla="*/ 448724 w 1349253"/>
              <a:gd name="connsiteY35" fmla="*/ 5125185 h 6858000"/>
              <a:gd name="connsiteX36" fmla="*/ 455554 w 1349253"/>
              <a:gd name="connsiteY36" fmla="*/ 5121884 h 6858000"/>
              <a:gd name="connsiteX37" fmla="*/ 462590 w 1349253"/>
              <a:gd name="connsiteY37" fmla="*/ 5067850 h 6858000"/>
              <a:gd name="connsiteX38" fmla="*/ 465321 w 1349253"/>
              <a:gd name="connsiteY38" fmla="*/ 5060861 h 6858000"/>
              <a:gd name="connsiteX39" fmla="*/ 462025 w 1349253"/>
              <a:gd name="connsiteY39" fmla="*/ 5034192 h 6858000"/>
              <a:gd name="connsiteX40" fmla="*/ 463579 w 1349253"/>
              <a:gd name="connsiteY40" fmla="*/ 4993030 h 6858000"/>
              <a:gd name="connsiteX41" fmla="*/ 470488 w 1349253"/>
              <a:gd name="connsiteY41" fmla="*/ 4946844 h 6858000"/>
              <a:gd name="connsiteX42" fmla="*/ 466344 w 1349253"/>
              <a:gd name="connsiteY42" fmla="*/ 4932692 h 6858000"/>
              <a:gd name="connsiteX43" fmla="*/ 481747 w 1349253"/>
              <a:gd name="connsiteY43" fmla="*/ 4858827 h 6858000"/>
              <a:gd name="connsiteX44" fmla="*/ 487650 w 1349253"/>
              <a:gd name="connsiteY44" fmla="*/ 4821170 h 6858000"/>
              <a:gd name="connsiteX45" fmla="*/ 492383 w 1349253"/>
              <a:gd name="connsiteY45" fmla="*/ 4780965 h 6858000"/>
              <a:gd name="connsiteX46" fmla="*/ 493676 w 1349253"/>
              <a:gd name="connsiteY46" fmla="*/ 4750867 h 6858000"/>
              <a:gd name="connsiteX47" fmla="*/ 491483 w 1349253"/>
              <a:gd name="connsiteY47" fmla="*/ 4690749 h 6858000"/>
              <a:gd name="connsiteX48" fmla="*/ 486963 w 1349253"/>
              <a:gd name="connsiteY48" fmla="*/ 4584173 h 6858000"/>
              <a:gd name="connsiteX49" fmla="*/ 482046 w 1349253"/>
              <a:gd name="connsiteY49" fmla="*/ 4444346 h 6858000"/>
              <a:gd name="connsiteX50" fmla="*/ 478611 w 1349253"/>
              <a:gd name="connsiteY50" fmla="*/ 4375228 h 6858000"/>
              <a:gd name="connsiteX51" fmla="*/ 459264 w 1349253"/>
              <a:gd name="connsiteY51" fmla="*/ 4214165 h 6858000"/>
              <a:gd name="connsiteX52" fmla="*/ 460893 w 1349253"/>
              <a:gd name="connsiteY52" fmla="*/ 4076008 h 6858000"/>
              <a:gd name="connsiteX53" fmla="*/ 448593 w 1349253"/>
              <a:gd name="connsiteY53" fmla="*/ 4033999 h 6858000"/>
              <a:gd name="connsiteX54" fmla="*/ 448318 w 1349253"/>
              <a:gd name="connsiteY54" fmla="*/ 4013953 h 6858000"/>
              <a:gd name="connsiteX55" fmla="*/ 434613 w 1349253"/>
              <a:gd name="connsiteY55" fmla="*/ 3974753 h 6858000"/>
              <a:gd name="connsiteX56" fmla="*/ 434521 w 1349253"/>
              <a:gd name="connsiteY56" fmla="*/ 3945686 h 6858000"/>
              <a:gd name="connsiteX57" fmla="*/ 440396 w 1349253"/>
              <a:gd name="connsiteY57" fmla="*/ 3901461 h 6858000"/>
              <a:gd name="connsiteX58" fmla="*/ 462990 w 1349253"/>
              <a:gd name="connsiteY58" fmla="*/ 3813873 h 6858000"/>
              <a:gd name="connsiteX59" fmla="*/ 460248 w 1349253"/>
              <a:gd name="connsiteY59" fmla="*/ 3777135 h 6858000"/>
              <a:gd name="connsiteX60" fmla="*/ 461981 w 1349253"/>
              <a:gd name="connsiteY60" fmla="*/ 3771656 h 6858000"/>
              <a:gd name="connsiteX61" fmla="*/ 465724 w 1349253"/>
              <a:gd name="connsiteY61" fmla="*/ 3769007 h 6858000"/>
              <a:gd name="connsiteX62" fmla="*/ 473886 w 1349253"/>
              <a:gd name="connsiteY62" fmla="*/ 3738082 h 6858000"/>
              <a:gd name="connsiteX63" fmla="*/ 481232 w 1349253"/>
              <a:gd name="connsiteY63" fmla="*/ 3673397 h 6858000"/>
              <a:gd name="connsiteX64" fmla="*/ 480528 w 1349253"/>
              <a:gd name="connsiteY64" fmla="*/ 3637109 h 6858000"/>
              <a:gd name="connsiteX65" fmla="*/ 483971 w 1349253"/>
              <a:gd name="connsiteY65" fmla="*/ 3536883 h 6858000"/>
              <a:gd name="connsiteX66" fmla="*/ 491509 w 1349253"/>
              <a:gd name="connsiteY66" fmla="*/ 3435652 h 6858000"/>
              <a:gd name="connsiteX67" fmla="*/ 505401 w 1349253"/>
              <a:gd name="connsiteY67" fmla="*/ 3295862 h 6858000"/>
              <a:gd name="connsiteX68" fmla="*/ 511168 w 1349253"/>
              <a:gd name="connsiteY68" fmla="*/ 3229163 h 6858000"/>
              <a:gd name="connsiteX69" fmla="*/ 487927 w 1349253"/>
              <a:gd name="connsiteY69" fmla="*/ 3158586 h 6858000"/>
              <a:gd name="connsiteX70" fmla="*/ 463335 w 1349253"/>
              <a:gd name="connsiteY70" fmla="*/ 3112365 h 6858000"/>
              <a:gd name="connsiteX71" fmla="*/ 448810 w 1349253"/>
              <a:gd name="connsiteY71" fmla="*/ 3072935 h 6858000"/>
              <a:gd name="connsiteX72" fmla="*/ 423984 w 1349253"/>
              <a:gd name="connsiteY72" fmla="*/ 2958185 h 6858000"/>
              <a:gd name="connsiteX73" fmla="*/ 381264 w 1349253"/>
              <a:gd name="connsiteY73" fmla="*/ 2843952 h 6858000"/>
              <a:gd name="connsiteX74" fmla="*/ 315516 w 1349253"/>
              <a:gd name="connsiteY74" fmla="*/ 2554718 h 6858000"/>
              <a:gd name="connsiteX75" fmla="*/ 286333 w 1349253"/>
              <a:gd name="connsiteY75" fmla="*/ 2447068 h 6858000"/>
              <a:gd name="connsiteX76" fmla="*/ 273294 w 1349253"/>
              <a:gd name="connsiteY76" fmla="*/ 2425819 h 6858000"/>
              <a:gd name="connsiteX77" fmla="*/ 279293 w 1349253"/>
              <a:gd name="connsiteY77" fmla="*/ 2402874 h 6858000"/>
              <a:gd name="connsiteX78" fmla="*/ 281905 w 1349253"/>
              <a:gd name="connsiteY78" fmla="*/ 2381443 h 6858000"/>
              <a:gd name="connsiteX79" fmla="*/ 258234 w 1349253"/>
              <a:gd name="connsiteY79" fmla="*/ 2261920 h 6858000"/>
              <a:gd name="connsiteX80" fmla="*/ 248121 w 1349253"/>
              <a:gd name="connsiteY80" fmla="*/ 2195378 h 6858000"/>
              <a:gd name="connsiteX81" fmla="*/ 232338 w 1349253"/>
              <a:gd name="connsiteY81" fmla="*/ 2155135 h 6858000"/>
              <a:gd name="connsiteX82" fmla="*/ 229796 w 1349253"/>
              <a:gd name="connsiteY82" fmla="*/ 2118008 h 6858000"/>
              <a:gd name="connsiteX83" fmla="*/ 230789 w 1349253"/>
              <a:gd name="connsiteY83" fmla="*/ 2050531 h 6858000"/>
              <a:gd name="connsiteX84" fmla="*/ 222595 w 1349253"/>
              <a:gd name="connsiteY84" fmla="*/ 1963269 h 6858000"/>
              <a:gd name="connsiteX85" fmla="*/ 203773 w 1349253"/>
              <a:gd name="connsiteY85" fmla="*/ 1906352 h 6858000"/>
              <a:gd name="connsiteX86" fmla="*/ 180330 w 1349253"/>
              <a:gd name="connsiteY86" fmla="*/ 1861531 h 6858000"/>
              <a:gd name="connsiteX87" fmla="*/ 134129 w 1349253"/>
              <a:gd name="connsiteY87" fmla="*/ 1732919 h 6858000"/>
              <a:gd name="connsiteX88" fmla="*/ 106440 w 1349253"/>
              <a:gd name="connsiteY88" fmla="*/ 1663540 h 6858000"/>
              <a:gd name="connsiteX89" fmla="*/ 105566 w 1349253"/>
              <a:gd name="connsiteY89" fmla="*/ 1615777 h 6858000"/>
              <a:gd name="connsiteX90" fmla="*/ 86361 w 1349253"/>
              <a:gd name="connsiteY90" fmla="*/ 1563678 h 6858000"/>
              <a:gd name="connsiteX91" fmla="*/ 92183 w 1349253"/>
              <a:gd name="connsiteY91" fmla="*/ 1477995 h 6858000"/>
              <a:gd name="connsiteX92" fmla="*/ 78268 w 1349253"/>
              <a:gd name="connsiteY92" fmla="*/ 1373769 h 6858000"/>
              <a:gd name="connsiteX93" fmla="*/ 86575 w 1349253"/>
              <a:gd name="connsiteY93" fmla="*/ 1307086 h 6858000"/>
              <a:gd name="connsiteX94" fmla="*/ 87763 w 1349253"/>
              <a:gd name="connsiteY94" fmla="*/ 1189033 h 6858000"/>
              <a:gd name="connsiteX95" fmla="*/ 92448 w 1349253"/>
              <a:gd name="connsiteY95" fmla="*/ 1168288 h 6858000"/>
              <a:gd name="connsiteX96" fmla="*/ 84730 w 1349253"/>
              <a:gd name="connsiteY96" fmla="*/ 1142577 h 6858000"/>
              <a:gd name="connsiteX97" fmla="*/ 74036 w 1349253"/>
              <a:gd name="connsiteY97" fmla="*/ 1088484 h 6858000"/>
              <a:gd name="connsiteX98" fmla="*/ 62772 w 1349253"/>
              <a:gd name="connsiteY98" fmla="*/ 1016103 h 6858000"/>
              <a:gd name="connsiteX99" fmla="*/ 64228 w 1349253"/>
              <a:gd name="connsiteY99" fmla="*/ 954054 h 6858000"/>
              <a:gd name="connsiteX100" fmla="*/ 75144 w 1349253"/>
              <a:gd name="connsiteY100" fmla="*/ 921368 h 6858000"/>
              <a:gd name="connsiteX101" fmla="*/ 59093 w 1349253"/>
              <a:gd name="connsiteY101" fmla="*/ 896999 h 6858000"/>
              <a:gd name="connsiteX102" fmla="*/ 28501 w 1349253"/>
              <a:gd name="connsiteY102" fmla="*/ 821517 h 6858000"/>
              <a:gd name="connsiteX103" fmla="*/ 7451 w 1349253"/>
              <a:gd name="connsiteY103" fmla="*/ 751353 h 6858000"/>
              <a:gd name="connsiteX104" fmla="*/ 7009 w 1349253"/>
              <a:gd name="connsiteY104" fmla="*/ 721230 h 6858000"/>
              <a:gd name="connsiteX105" fmla="*/ 16141 w 1349253"/>
              <a:gd name="connsiteY105" fmla="*/ 619315 h 6858000"/>
              <a:gd name="connsiteX106" fmla="*/ 19 w 1349253"/>
              <a:gd name="connsiteY106" fmla="*/ 585934 h 6858000"/>
              <a:gd name="connsiteX107" fmla="*/ 7093 w 1349253"/>
              <a:gd name="connsiteY107" fmla="*/ 538948 h 6858000"/>
              <a:gd name="connsiteX108" fmla="*/ 11001 w 1349253"/>
              <a:gd name="connsiteY108" fmla="*/ 525163 h 6858000"/>
              <a:gd name="connsiteX109" fmla="*/ 37125 w 1349253"/>
              <a:gd name="connsiteY109" fmla="*/ 446567 h 6858000"/>
              <a:gd name="connsiteX110" fmla="*/ 36373 w 1349253"/>
              <a:gd name="connsiteY110" fmla="*/ 393828 h 6858000"/>
              <a:gd name="connsiteX111" fmla="*/ 36203 w 1349253"/>
              <a:gd name="connsiteY111" fmla="*/ 353137 h 6858000"/>
              <a:gd name="connsiteX112" fmla="*/ 41896 w 1349253"/>
              <a:gd name="connsiteY112" fmla="*/ 275771 h 6858000"/>
              <a:gd name="connsiteX113" fmla="*/ 58923 w 1349253"/>
              <a:gd name="connsiteY113" fmla="*/ 212860 h 6858000"/>
              <a:gd name="connsiteX114" fmla="*/ 50633 w 1349253"/>
              <a:gd name="connsiteY114" fmla="*/ 144983 h 6858000"/>
              <a:gd name="connsiteX115" fmla="*/ 62917 w 1349253"/>
              <a:gd name="connsiteY115" fmla="*/ 55288 h 6858000"/>
              <a:gd name="connsiteX116" fmla="*/ 22471 w 1349253"/>
              <a:gd name="connsiteY116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34521 w 1349253"/>
              <a:gd name="connsiteY55" fmla="*/ 3945686 h 6858000"/>
              <a:gd name="connsiteX56" fmla="*/ 440396 w 1349253"/>
              <a:gd name="connsiteY56" fmla="*/ 3901461 h 6858000"/>
              <a:gd name="connsiteX57" fmla="*/ 462990 w 1349253"/>
              <a:gd name="connsiteY57" fmla="*/ 3813873 h 6858000"/>
              <a:gd name="connsiteX58" fmla="*/ 460248 w 1349253"/>
              <a:gd name="connsiteY58" fmla="*/ 3777135 h 6858000"/>
              <a:gd name="connsiteX59" fmla="*/ 461981 w 1349253"/>
              <a:gd name="connsiteY59" fmla="*/ 3771656 h 6858000"/>
              <a:gd name="connsiteX60" fmla="*/ 465724 w 1349253"/>
              <a:gd name="connsiteY60" fmla="*/ 3769007 h 6858000"/>
              <a:gd name="connsiteX61" fmla="*/ 473886 w 1349253"/>
              <a:gd name="connsiteY61" fmla="*/ 3738082 h 6858000"/>
              <a:gd name="connsiteX62" fmla="*/ 481232 w 1349253"/>
              <a:gd name="connsiteY62" fmla="*/ 3673397 h 6858000"/>
              <a:gd name="connsiteX63" fmla="*/ 480528 w 1349253"/>
              <a:gd name="connsiteY63" fmla="*/ 3637109 h 6858000"/>
              <a:gd name="connsiteX64" fmla="*/ 483971 w 1349253"/>
              <a:gd name="connsiteY64" fmla="*/ 3536883 h 6858000"/>
              <a:gd name="connsiteX65" fmla="*/ 491509 w 1349253"/>
              <a:gd name="connsiteY65" fmla="*/ 3435652 h 6858000"/>
              <a:gd name="connsiteX66" fmla="*/ 505401 w 1349253"/>
              <a:gd name="connsiteY66" fmla="*/ 3295862 h 6858000"/>
              <a:gd name="connsiteX67" fmla="*/ 511168 w 1349253"/>
              <a:gd name="connsiteY67" fmla="*/ 3229163 h 6858000"/>
              <a:gd name="connsiteX68" fmla="*/ 487927 w 1349253"/>
              <a:gd name="connsiteY68" fmla="*/ 3158586 h 6858000"/>
              <a:gd name="connsiteX69" fmla="*/ 463335 w 1349253"/>
              <a:gd name="connsiteY69" fmla="*/ 3112365 h 6858000"/>
              <a:gd name="connsiteX70" fmla="*/ 448810 w 1349253"/>
              <a:gd name="connsiteY70" fmla="*/ 3072935 h 6858000"/>
              <a:gd name="connsiteX71" fmla="*/ 423984 w 1349253"/>
              <a:gd name="connsiteY71" fmla="*/ 2958185 h 6858000"/>
              <a:gd name="connsiteX72" fmla="*/ 381264 w 1349253"/>
              <a:gd name="connsiteY72" fmla="*/ 2843952 h 6858000"/>
              <a:gd name="connsiteX73" fmla="*/ 315516 w 1349253"/>
              <a:gd name="connsiteY73" fmla="*/ 2554718 h 6858000"/>
              <a:gd name="connsiteX74" fmla="*/ 286333 w 1349253"/>
              <a:gd name="connsiteY74" fmla="*/ 2447068 h 6858000"/>
              <a:gd name="connsiteX75" fmla="*/ 273294 w 1349253"/>
              <a:gd name="connsiteY75" fmla="*/ 2425819 h 6858000"/>
              <a:gd name="connsiteX76" fmla="*/ 279293 w 1349253"/>
              <a:gd name="connsiteY76" fmla="*/ 2402874 h 6858000"/>
              <a:gd name="connsiteX77" fmla="*/ 281905 w 1349253"/>
              <a:gd name="connsiteY77" fmla="*/ 2381443 h 6858000"/>
              <a:gd name="connsiteX78" fmla="*/ 258234 w 1349253"/>
              <a:gd name="connsiteY78" fmla="*/ 2261920 h 6858000"/>
              <a:gd name="connsiteX79" fmla="*/ 248121 w 1349253"/>
              <a:gd name="connsiteY79" fmla="*/ 2195378 h 6858000"/>
              <a:gd name="connsiteX80" fmla="*/ 232338 w 1349253"/>
              <a:gd name="connsiteY80" fmla="*/ 2155135 h 6858000"/>
              <a:gd name="connsiteX81" fmla="*/ 229796 w 1349253"/>
              <a:gd name="connsiteY81" fmla="*/ 2118008 h 6858000"/>
              <a:gd name="connsiteX82" fmla="*/ 230789 w 1349253"/>
              <a:gd name="connsiteY82" fmla="*/ 2050531 h 6858000"/>
              <a:gd name="connsiteX83" fmla="*/ 222595 w 1349253"/>
              <a:gd name="connsiteY83" fmla="*/ 1963269 h 6858000"/>
              <a:gd name="connsiteX84" fmla="*/ 203773 w 1349253"/>
              <a:gd name="connsiteY84" fmla="*/ 1906352 h 6858000"/>
              <a:gd name="connsiteX85" fmla="*/ 180330 w 1349253"/>
              <a:gd name="connsiteY85" fmla="*/ 1861531 h 6858000"/>
              <a:gd name="connsiteX86" fmla="*/ 134129 w 1349253"/>
              <a:gd name="connsiteY86" fmla="*/ 1732919 h 6858000"/>
              <a:gd name="connsiteX87" fmla="*/ 106440 w 1349253"/>
              <a:gd name="connsiteY87" fmla="*/ 1663540 h 6858000"/>
              <a:gd name="connsiteX88" fmla="*/ 105566 w 1349253"/>
              <a:gd name="connsiteY88" fmla="*/ 1615777 h 6858000"/>
              <a:gd name="connsiteX89" fmla="*/ 86361 w 1349253"/>
              <a:gd name="connsiteY89" fmla="*/ 1563678 h 6858000"/>
              <a:gd name="connsiteX90" fmla="*/ 92183 w 1349253"/>
              <a:gd name="connsiteY90" fmla="*/ 1477995 h 6858000"/>
              <a:gd name="connsiteX91" fmla="*/ 78268 w 1349253"/>
              <a:gd name="connsiteY91" fmla="*/ 1373769 h 6858000"/>
              <a:gd name="connsiteX92" fmla="*/ 86575 w 1349253"/>
              <a:gd name="connsiteY92" fmla="*/ 1307086 h 6858000"/>
              <a:gd name="connsiteX93" fmla="*/ 87763 w 1349253"/>
              <a:gd name="connsiteY93" fmla="*/ 1189033 h 6858000"/>
              <a:gd name="connsiteX94" fmla="*/ 92448 w 1349253"/>
              <a:gd name="connsiteY94" fmla="*/ 1168288 h 6858000"/>
              <a:gd name="connsiteX95" fmla="*/ 84730 w 1349253"/>
              <a:gd name="connsiteY95" fmla="*/ 1142577 h 6858000"/>
              <a:gd name="connsiteX96" fmla="*/ 74036 w 1349253"/>
              <a:gd name="connsiteY96" fmla="*/ 1088484 h 6858000"/>
              <a:gd name="connsiteX97" fmla="*/ 62772 w 1349253"/>
              <a:gd name="connsiteY97" fmla="*/ 1016103 h 6858000"/>
              <a:gd name="connsiteX98" fmla="*/ 64228 w 1349253"/>
              <a:gd name="connsiteY98" fmla="*/ 954054 h 6858000"/>
              <a:gd name="connsiteX99" fmla="*/ 75144 w 1349253"/>
              <a:gd name="connsiteY99" fmla="*/ 921368 h 6858000"/>
              <a:gd name="connsiteX100" fmla="*/ 59093 w 1349253"/>
              <a:gd name="connsiteY100" fmla="*/ 896999 h 6858000"/>
              <a:gd name="connsiteX101" fmla="*/ 28501 w 1349253"/>
              <a:gd name="connsiteY101" fmla="*/ 821517 h 6858000"/>
              <a:gd name="connsiteX102" fmla="*/ 7451 w 1349253"/>
              <a:gd name="connsiteY102" fmla="*/ 751353 h 6858000"/>
              <a:gd name="connsiteX103" fmla="*/ 7009 w 1349253"/>
              <a:gd name="connsiteY103" fmla="*/ 721230 h 6858000"/>
              <a:gd name="connsiteX104" fmla="*/ 16141 w 1349253"/>
              <a:gd name="connsiteY104" fmla="*/ 619315 h 6858000"/>
              <a:gd name="connsiteX105" fmla="*/ 19 w 1349253"/>
              <a:gd name="connsiteY105" fmla="*/ 585934 h 6858000"/>
              <a:gd name="connsiteX106" fmla="*/ 7093 w 1349253"/>
              <a:gd name="connsiteY106" fmla="*/ 538948 h 6858000"/>
              <a:gd name="connsiteX107" fmla="*/ 11001 w 1349253"/>
              <a:gd name="connsiteY107" fmla="*/ 525163 h 6858000"/>
              <a:gd name="connsiteX108" fmla="*/ 37125 w 1349253"/>
              <a:gd name="connsiteY108" fmla="*/ 446567 h 6858000"/>
              <a:gd name="connsiteX109" fmla="*/ 36373 w 1349253"/>
              <a:gd name="connsiteY109" fmla="*/ 393828 h 6858000"/>
              <a:gd name="connsiteX110" fmla="*/ 36203 w 1349253"/>
              <a:gd name="connsiteY110" fmla="*/ 353137 h 6858000"/>
              <a:gd name="connsiteX111" fmla="*/ 41896 w 1349253"/>
              <a:gd name="connsiteY111" fmla="*/ 275771 h 6858000"/>
              <a:gd name="connsiteX112" fmla="*/ 58923 w 1349253"/>
              <a:gd name="connsiteY112" fmla="*/ 212860 h 6858000"/>
              <a:gd name="connsiteX113" fmla="*/ 50633 w 1349253"/>
              <a:gd name="connsiteY113" fmla="*/ 144983 h 6858000"/>
              <a:gd name="connsiteX114" fmla="*/ 62917 w 1349253"/>
              <a:gd name="connsiteY114" fmla="*/ 55288 h 6858000"/>
              <a:gd name="connsiteX115" fmla="*/ 22471 w 1349253"/>
              <a:gd name="connsiteY115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40396 w 1349253"/>
              <a:gd name="connsiteY55" fmla="*/ 3901461 h 6858000"/>
              <a:gd name="connsiteX56" fmla="*/ 462990 w 1349253"/>
              <a:gd name="connsiteY56" fmla="*/ 3813873 h 6858000"/>
              <a:gd name="connsiteX57" fmla="*/ 460248 w 1349253"/>
              <a:gd name="connsiteY57" fmla="*/ 3777135 h 6858000"/>
              <a:gd name="connsiteX58" fmla="*/ 461981 w 1349253"/>
              <a:gd name="connsiteY58" fmla="*/ 3771656 h 6858000"/>
              <a:gd name="connsiteX59" fmla="*/ 465724 w 1349253"/>
              <a:gd name="connsiteY59" fmla="*/ 3769007 h 6858000"/>
              <a:gd name="connsiteX60" fmla="*/ 473886 w 1349253"/>
              <a:gd name="connsiteY60" fmla="*/ 3738082 h 6858000"/>
              <a:gd name="connsiteX61" fmla="*/ 481232 w 1349253"/>
              <a:gd name="connsiteY61" fmla="*/ 3673397 h 6858000"/>
              <a:gd name="connsiteX62" fmla="*/ 480528 w 1349253"/>
              <a:gd name="connsiteY62" fmla="*/ 3637109 h 6858000"/>
              <a:gd name="connsiteX63" fmla="*/ 483971 w 1349253"/>
              <a:gd name="connsiteY63" fmla="*/ 3536883 h 6858000"/>
              <a:gd name="connsiteX64" fmla="*/ 491509 w 1349253"/>
              <a:gd name="connsiteY64" fmla="*/ 3435652 h 6858000"/>
              <a:gd name="connsiteX65" fmla="*/ 505401 w 1349253"/>
              <a:gd name="connsiteY65" fmla="*/ 3295862 h 6858000"/>
              <a:gd name="connsiteX66" fmla="*/ 511168 w 1349253"/>
              <a:gd name="connsiteY66" fmla="*/ 3229163 h 6858000"/>
              <a:gd name="connsiteX67" fmla="*/ 487927 w 1349253"/>
              <a:gd name="connsiteY67" fmla="*/ 3158586 h 6858000"/>
              <a:gd name="connsiteX68" fmla="*/ 463335 w 1349253"/>
              <a:gd name="connsiteY68" fmla="*/ 3112365 h 6858000"/>
              <a:gd name="connsiteX69" fmla="*/ 448810 w 1349253"/>
              <a:gd name="connsiteY69" fmla="*/ 3072935 h 6858000"/>
              <a:gd name="connsiteX70" fmla="*/ 423984 w 1349253"/>
              <a:gd name="connsiteY70" fmla="*/ 2958185 h 6858000"/>
              <a:gd name="connsiteX71" fmla="*/ 381264 w 1349253"/>
              <a:gd name="connsiteY71" fmla="*/ 2843952 h 6858000"/>
              <a:gd name="connsiteX72" fmla="*/ 315516 w 1349253"/>
              <a:gd name="connsiteY72" fmla="*/ 2554718 h 6858000"/>
              <a:gd name="connsiteX73" fmla="*/ 286333 w 1349253"/>
              <a:gd name="connsiteY73" fmla="*/ 2447068 h 6858000"/>
              <a:gd name="connsiteX74" fmla="*/ 273294 w 1349253"/>
              <a:gd name="connsiteY74" fmla="*/ 2425819 h 6858000"/>
              <a:gd name="connsiteX75" fmla="*/ 279293 w 1349253"/>
              <a:gd name="connsiteY75" fmla="*/ 2402874 h 6858000"/>
              <a:gd name="connsiteX76" fmla="*/ 281905 w 1349253"/>
              <a:gd name="connsiteY76" fmla="*/ 2381443 h 6858000"/>
              <a:gd name="connsiteX77" fmla="*/ 258234 w 1349253"/>
              <a:gd name="connsiteY77" fmla="*/ 2261920 h 6858000"/>
              <a:gd name="connsiteX78" fmla="*/ 248121 w 1349253"/>
              <a:gd name="connsiteY78" fmla="*/ 2195378 h 6858000"/>
              <a:gd name="connsiteX79" fmla="*/ 232338 w 1349253"/>
              <a:gd name="connsiteY79" fmla="*/ 2155135 h 6858000"/>
              <a:gd name="connsiteX80" fmla="*/ 229796 w 1349253"/>
              <a:gd name="connsiteY80" fmla="*/ 2118008 h 6858000"/>
              <a:gd name="connsiteX81" fmla="*/ 230789 w 1349253"/>
              <a:gd name="connsiteY81" fmla="*/ 2050531 h 6858000"/>
              <a:gd name="connsiteX82" fmla="*/ 222595 w 1349253"/>
              <a:gd name="connsiteY82" fmla="*/ 1963269 h 6858000"/>
              <a:gd name="connsiteX83" fmla="*/ 203773 w 1349253"/>
              <a:gd name="connsiteY83" fmla="*/ 1906352 h 6858000"/>
              <a:gd name="connsiteX84" fmla="*/ 180330 w 1349253"/>
              <a:gd name="connsiteY84" fmla="*/ 1861531 h 6858000"/>
              <a:gd name="connsiteX85" fmla="*/ 134129 w 1349253"/>
              <a:gd name="connsiteY85" fmla="*/ 1732919 h 6858000"/>
              <a:gd name="connsiteX86" fmla="*/ 106440 w 1349253"/>
              <a:gd name="connsiteY86" fmla="*/ 1663540 h 6858000"/>
              <a:gd name="connsiteX87" fmla="*/ 105566 w 1349253"/>
              <a:gd name="connsiteY87" fmla="*/ 1615777 h 6858000"/>
              <a:gd name="connsiteX88" fmla="*/ 86361 w 1349253"/>
              <a:gd name="connsiteY88" fmla="*/ 1563678 h 6858000"/>
              <a:gd name="connsiteX89" fmla="*/ 92183 w 1349253"/>
              <a:gd name="connsiteY89" fmla="*/ 1477995 h 6858000"/>
              <a:gd name="connsiteX90" fmla="*/ 78268 w 1349253"/>
              <a:gd name="connsiteY90" fmla="*/ 1373769 h 6858000"/>
              <a:gd name="connsiteX91" fmla="*/ 86575 w 1349253"/>
              <a:gd name="connsiteY91" fmla="*/ 1307086 h 6858000"/>
              <a:gd name="connsiteX92" fmla="*/ 87763 w 1349253"/>
              <a:gd name="connsiteY92" fmla="*/ 1189033 h 6858000"/>
              <a:gd name="connsiteX93" fmla="*/ 92448 w 1349253"/>
              <a:gd name="connsiteY93" fmla="*/ 1168288 h 6858000"/>
              <a:gd name="connsiteX94" fmla="*/ 84730 w 1349253"/>
              <a:gd name="connsiteY94" fmla="*/ 1142577 h 6858000"/>
              <a:gd name="connsiteX95" fmla="*/ 74036 w 1349253"/>
              <a:gd name="connsiteY95" fmla="*/ 1088484 h 6858000"/>
              <a:gd name="connsiteX96" fmla="*/ 62772 w 1349253"/>
              <a:gd name="connsiteY96" fmla="*/ 1016103 h 6858000"/>
              <a:gd name="connsiteX97" fmla="*/ 64228 w 1349253"/>
              <a:gd name="connsiteY97" fmla="*/ 954054 h 6858000"/>
              <a:gd name="connsiteX98" fmla="*/ 75144 w 1349253"/>
              <a:gd name="connsiteY98" fmla="*/ 921368 h 6858000"/>
              <a:gd name="connsiteX99" fmla="*/ 59093 w 1349253"/>
              <a:gd name="connsiteY99" fmla="*/ 896999 h 6858000"/>
              <a:gd name="connsiteX100" fmla="*/ 28501 w 1349253"/>
              <a:gd name="connsiteY100" fmla="*/ 821517 h 6858000"/>
              <a:gd name="connsiteX101" fmla="*/ 7451 w 1349253"/>
              <a:gd name="connsiteY101" fmla="*/ 751353 h 6858000"/>
              <a:gd name="connsiteX102" fmla="*/ 7009 w 1349253"/>
              <a:gd name="connsiteY102" fmla="*/ 721230 h 6858000"/>
              <a:gd name="connsiteX103" fmla="*/ 16141 w 1349253"/>
              <a:gd name="connsiteY103" fmla="*/ 619315 h 6858000"/>
              <a:gd name="connsiteX104" fmla="*/ 19 w 1349253"/>
              <a:gd name="connsiteY104" fmla="*/ 585934 h 6858000"/>
              <a:gd name="connsiteX105" fmla="*/ 7093 w 1349253"/>
              <a:gd name="connsiteY105" fmla="*/ 538948 h 6858000"/>
              <a:gd name="connsiteX106" fmla="*/ 11001 w 1349253"/>
              <a:gd name="connsiteY106" fmla="*/ 525163 h 6858000"/>
              <a:gd name="connsiteX107" fmla="*/ 37125 w 1349253"/>
              <a:gd name="connsiteY107" fmla="*/ 446567 h 6858000"/>
              <a:gd name="connsiteX108" fmla="*/ 36373 w 1349253"/>
              <a:gd name="connsiteY108" fmla="*/ 393828 h 6858000"/>
              <a:gd name="connsiteX109" fmla="*/ 36203 w 1349253"/>
              <a:gd name="connsiteY109" fmla="*/ 353137 h 6858000"/>
              <a:gd name="connsiteX110" fmla="*/ 41896 w 1349253"/>
              <a:gd name="connsiteY110" fmla="*/ 275771 h 6858000"/>
              <a:gd name="connsiteX111" fmla="*/ 58923 w 1349253"/>
              <a:gd name="connsiteY111" fmla="*/ 212860 h 6858000"/>
              <a:gd name="connsiteX112" fmla="*/ 50633 w 1349253"/>
              <a:gd name="connsiteY112" fmla="*/ 144983 h 6858000"/>
              <a:gd name="connsiteX113" fmla="*/ 62917 w 1349253"/>
              <a:gd name="connsiteY113" fmla="*/ 55288 h 6858000"/>
              <a:gd name="connsiteX114" fmla="*/ 22471 w 1349253"/>
              <a:gd name="connsiteY11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40396 w 1349253"/>
              <a:gd name="connsiteY55" fmla="*/ 3901461 h 6858000"/>
              <a:gd name="connsiteX56" fmla="*/ 462990 w 1349253"/>
              <a:gd name="connsiteY56" fmla="*/ 3813873 h 6858000"/>
              <a:gd name="connsiteX57" fmla="*/ 460248 w 1349253"/>
              <a:gd name="connsiteY57" fmla="*/ 3777135 h 6858000"/>
              <a:gd name="connsiteX58" fmla="*/ 461981 w 1349253"/>
              <a:gd name="connsiteY58" fmla="*/ 3771656 h 6858000"/>
              <a:gd name="connsiteX59" fmla="*/ 465724 w 1349253"/>
              <a:gd name="connsiteY59" fmla="*/ 3769007 h 6858000"/>
              <a:gd name="connsiteX60" fmla="*/ 473886 w 1349253"/>
              <a:gd name="connsiteY60" fmla="*/ 3738082 h 6858000"/>
              <a:gd name="connsiteX61" fmla="*/ 481232 w 1349253"/>
              <a:gd name="connsiteY61" fmla="*/ 3673397 h 6858000"/>
              <a:gd name="connsiteX62" fmla="*/ 480528 w 1349253"/>
              <a:gd name="connsiteY62" fmla="*/ 3637109 h 6858000"/>
              <a:gd name="connsiteX63" fmla="*/ 483971 w 1349253"/>
              <a:gd name="connsiteY63" fmla="*/ 3536883 h 6858000"/>
              <a:gd name="connsiteX64" fmla="*/ 491509 w 1349253"/>
              <a:gd name="connsiteY64" fmla="*/ 3435652 h 6858000"/>
              <a:gd name="connsiteX65" fmla="*/ 505401 w 1349253"/>
              <a:gd name="connsiteY65" fmla="*/ 3295862 h 6858000"/>
              <a:gd name="connsiteX66" fmla="*/ 511168 w 1349253"/>
              <a:gd name="connsiteY66" fmla="*/ 3229163 h 6858000"/>
              <a:gd name="connsiteX67" fmla="*/ 487927 w 1349253"/>
              <a:gd name="connsiteY67" fmla="*/ 3158586 h 6858000"/>
              <a:gd name="connsiteX68" fmla="*/ 463335 w 1349253"/>
              <a:gd name="connsiteY68" fmla="*/ 3112365 h 6858000"/>
              <a:gd name="connsiteX69" fmla="*/ 448810 w 1349253"/>
              <a:gd name="connsiteY69" fmla="*/ 3072935 h 6858000"/>
              <a:gd name="connsiteX70" fmla="*/ 423984 w 1349253"/>
              <a:gd name="connsiteY70" fmla="*/ 2958185 h 6858000"/>
              <a:gd name="connsiteX71" fmla="*/ 381264 w 1349253"/>
              <a:gd name="connsiteY71" fmla="*/ 2843952 h 6858000"/>
              <a:gd name="connsiteX72" fmla="*/ 315516 w 1349253"/>
              <a:gd name="connsiteY72" fmla="*/ 2554718 h 6858000"/>
              <a:gd name="connsiteX73" fmla="*/ 286333 w 1349253"/>
              <a:gd name="connsiteY73" fmla="*/ 2447068 h 6858000"/>
              <a:gd name="connsiteX74" fmla="*/ 273294 w 1349253"/>
              <a:gd name="connsiteY74" fmla="*/ 2425819 h 6858000"/>
              <a:gd name="connsiteX75" fmla="*/ 279293 w 1349253"/>
              <a:gd name="connsiteY75" fmla="*/ 2402874 h 6858000"/>
              <a:gd name="connsiteX76" fmla="*/ 281905 w 1349253"/>
              <a:gd name="connsiteY76" fmla="*/ 2381443 h 6858000"/>
              <a:gd name="connsiteX77" fmla="*/ 258234 w 1349253"/>
              <a:gd name="connsiteY77" fmla="*/ 2261920 h 6858000"/>
              <a:gd name="connsiteX78" fmla="*/ 248121 w 1349253"/>
              <a:gd name="connsiteY78" fmla="*/ 2195378 h 6858000"/>
              <a:gd name="connsiteX79" fmla="*/ 232338 w 1349253"/>
              <a:gd name="connsiteY79" fmla="*/ 2155135 h 6858000"/>
              <a:gd name="connsiteX80" fmla="*/ 229796 w 1349253"/>
              <a:gd name="connsiteY80" fmla="*/ 2118008 h 6858000"/>
              <a:gd name="connsiteX81" fmla="*/ 230789 w 1349253"/>
              <a:gd name="connsiteY81" fmla="*/ 2050531 h 6858000"/>
              <a:gd name="connsiteX82" fmla="*/ 222595 w 1349253"/>
              <a:gd name="connsiteY82" fmla="*/ 1963269 h 6858000"/>
              <a:gd name="connsiteX83" fmla="*/ 203773 w 1349253"/>
              <a:gd name="connsiteY83" fmla="*/ 1906352 h 6858000"/>
              <a:gd name="connsiteX84" fmla="*/ 180330 w 1349253"/>
              <a:gd name="connsiteY84" fmla="*/ 1861531 h 6858000"/>
              <a:gd name="connsiteX85" fmla="*/ 134129 w 1349253"/>
              <a:gd name="connsiteY85" fmla="*/ 1732919 h 6858000"/>
              <a:gd name="connsiteX86" fmla="*/ 106440 w 1349253"/>
              <a:gd name="connsiteY86" fmla="*/ 1663540 h 6858000"/>
              <a:gd name="connsiteX87" fmla="*/ 105566 w 1349253"/>
              <a:gd name="connsiteY87" fmla="*/ 1615777 h 6858000"/>
              <a:gd name="connsiteX88" fmla="*/ 86361 w 1349253"/>
              <a:gd name="connsiteY88" fmla="*/ 1563678 h 6858000"/>
              <a:gd name="connsiteX89" fmla="*/ 92183 w 1349253"/>
              <a:gd name="connsiteY89" fmla="*/ 1477995 h 6858000"/>
              <a:gd name="connsiteX90" fmla="*/ 78268 w 1349253"/>
              <a:gd name="connsiteY90" fmla="*/ 1373769 h 6858000"/>
              <a:gd name="connsiteX91" fmla="*/ 86575 w 1349253"/>
              <a:gd name="connsiteY91" fmla="*/ 1307086 h 6858000"/>
              <a:gd name="connsiteX92" fmla="*/ 87763 w 1349253"/>
              <a:gd name="connsiteY92" fmla="*/ 1189033 h 6858000"/>
              <a:gd name="connsiteX93" fmla="*/ 92448 w 1349253"/>
              <a:gd name="connsiteY93" fmla="*/ 1168288 h 6858000"/>
              <a:gd name="connsiteX94" fmla="*/ 84730 w 1349253"/>
              <a:gd name="connsiteY94" fmla="*/ 1142577 h 6858000"/>
              <a:gd name="connsiteX95" fmla="*/ 74036 w 1349253"/>
              <a:gd name="connsiteY95" fmla="*/ 1088484 h 6858000"/>
              <a:gd name="connsiteX96" fmla="*/ 62772 w 1349253"/>
              <a:gd name="connsiteY96" fmla="*/ 1016103 h 6858000"/>
              <a:gd name="connsiteX97" fmla="*/ 64228 w 1349253"/>
              <a:gd name="connsiteY97" fmla="*/ 954054 h 6858000"/>
              <a:gd name="connsiteX98" fmla="*/ 75144 w 1349253"/>
              <a:gd name="connsiteY98" fmla="*/ 921368 h 6858000"/>
              <a:gd name="connsiteX99" fmla="*/ 59093 w 1349253"/>
              <a:gd name="connsiteY99" fmla="*/ 896999 h 6858000"/>
              <a:gd name="connsiteX100" fmla="*/ 28501 w 1349253"/>
              <a:gd name="connsiteY100" fmla="*/ 821517 h 6858000"/>
              <a:gd name="connsiteX101" fmla="*/ 7451 w 1349253"/>
              <a:gd name="connsiteY101" fmla="*/ 751353 h 6858000"/>
              <a:gd name="connsiteX102" fmla="*/ 7009 w 1349253"/>
              <a:gd name="connsiteY102" fmla="*/ 721230 h 6858000"/>
              <a:gd name="connsiteX103" fmla="*/ 16141 w 1349253"/>
              <a:gd name="connsiteY103" fmla="*/ 619315 h 6858000"/>
              <a:gd name="connsiteX104" fmla="*/ 19 w 1349253"/>
              <a:gd name="connsiteY104" fmla="*/ 585934 h 6858000"/>
              <a:gd name="connsiteX105" fmla="*/ 7093 w 1349253"/>
              <a:gd name="connsiteY105" fmla="*/ 538948 h 6858000"/>
              <a:gd name="connsiteX106" fmla="*/ 11001 w 1349253"/>
              <a:gd name="connsiteY106" fmla="*/ 525163 h 6858000"/>
              <a:gd name="connsiteX107" fmla="*/ 37125 w 1349253"/>
              <a:gd name="connsiteY107" fmla="*/ 446567 h 6858000"/>
              <a:gd name="connsiteX108" fmla="*/ 36373 w 1349253"/>
              <a:gd name="connsiteY108" fmla="*/ 393828 h 6858000"/>
              <a:gd name="connsiteX109" fmla="*/ 36203 w 1349253"/>
              <a:gd name="connsiteY109" fmla="*/ 353137 h 6858000"/>
              <a:gd name="connsiteX110" fmla="*/ 41896 w 1349253"/>
              <a:gd name="connsiteY110" fmla="*/ 275771 h 6858000"/>
              <a:gd name="connsiteX111" fmla="*/ 58923 w 1349253"/>
              <a:gd name="connsiteY111" fmla="*/ 212860 h 6858000"/>
              <a:gd name="connsiteX112" fmla="*/ 50633 w 1349253"/>
              <a:gd name="connsiteY112" fmla="*/ 144983 h 6858000"/>
              <a:gd name="connsiteX113" fmla="*/ 62917 w 1349253"/>
              <a:gd name="connsiteY113" fmla="*/ 55288 h 6858000"/>
              <a:gd name="connsiteX114" fmla="*/ 22471 w 1349253"/>
              <a:gd name="connsiteY11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2383 w 1349253"/>
              <a:gd name="connsiteY44" fmla="*/ 4780965 h 6858000"/>
              <a:gd name="connsiteX45" fmla="*/ 493676 w 1349253"/>
              <a:gd name="connsiteY45" fmla="*/ 4750867 h 6858000"/>
              <a:gd name="connsiteX46" fmla="*/ 491483 w 1349253"/>
              <a:gd name="connsiteY46" fmla="*/ 4690749 h 6858000"/>
              <a:gd name="connsiteX47" fmla="*/ 486963 w 1349253"/>
              <a:gd name="connsiteY47" fmla="*/ 4584173 h 6858000"/>
              <a:gd name="connsiteX48" fmla="*/ 482046 w 1349253"/>
              <a:gd name="connsiteY48" fmla="*/ 4444346 h 6858000"/>
              <a:gd name="connsiteX49" fmla="*/ 478611 w 1349253"/>
              <a:gd name="connsiteY49" fmla="*/ 4375228 h 6858000"/>
              <a:gd name="connsiteX50" fmla="*/ 459264 w 1349253"/>
              <a:gd name="connsiteY50" fmla="*/ 4214165 h 6858000"/>
              <a:gd name="connsiteX51" fmla="*/ 460893 w 1349253"/>
              <a:gd name="connsiteY51" fmla="*/ 4076008 h 6858000"/>
              <a:gd name="connsiteX52" fmla="*/ 448593 w 1349253"/>
              <a:gd name="connsiteY52" fmla="*/ 4033999 h 6858000"/>
              <a:gd name="connsiteX53" fmla="*/ 448318 w 1349253"/>
              <a:gd name="connsiteY53" fmla="*/ 4013953 h 6858000"/>
              <a:gd name="connsiteX54" fmla="*/ 434613 w 1349253"/>
              <a:gd name="connsiteY54" fmla="*/ 3974753 h 6858000"/>
              <a:gd name="connsiteX55" fmla="*/ 440396 w 1349253"/>
              <a:gd name="connsiteY55" fmla="*/ 3901461 h 6858000"/>
              <a:gd name="connsiteX56" fmla="*/ 462990 w 1349253"/>
              <a:gd name="connsiteY56" fmla="*/ 3813873 h 6858000"/>
              <a:gd name="connsiteX57" fmla="*/ 460248 w 1349253"/>
              <a:gd name="connsiteY57" fmla="*/ 3777135 h 6858000"/>
              <a:gd name="connsiteX58" fmla="*/ 461981 w 1349253"/>
              <a:gd name="connsiteY58" fmla="*/ 3771656 h 6858000"/>
              <a:gd name="connsiteX59" fmla="*/ 465724 w 1349253"/>
              <a:gd name="connsiteY59" fmla="*/ 3769007 h 6858000"/>
              <a:gd name="connsiteX60" fmla="*/ 473886 w 1349253"/>
              <a:gd name="connsiteY60" fmla="*/ 3738082 h 6858000"/>
              <a:gd name="connsiteX61" fmla="*/ 481232 w 1349253"/>
              <a:gd name="connsiteY61" fmla="*/ 3673397 h 6858000"/>
              <a:gd name="connsiteX62" fmla="*/ 480528 w 1349253"/>
              <a:gd name="connsiteY62" fmla="*/ 3637109 h 6858000"/>
              <a:gd name="connsiteX63" fmla="*/ 483971 w 1349253"/>
              <a:gd name="connsiteY63" fmla="*/ 3536883 h 6858000"/>
              <a:gd name="connsiteX64" fmla="*/ 491509 w 1349253"/>
              <a:gd name="connsiteY64" fmla="*/ 3435652 h 6858000"/>
              <a:gd name="connsiteX65" fmla="*/ 505401 w 1349253"/>
              <a:gd name="connsiteY65" fmla="*/ 3295862 h 6858000"/>
              <a:gd name="connsiteX66" fmla="*/ 511168 w 1349253"/>
              <a:gd name="connsiteY66" fmla="*/ 3229163 h 6858000"/>
              <a:gd name="connsiteX67" fmla="*/ 487927 w 1349253"/>
              <a:gd name="connsiteY67" fmla="*/ 3158586 h 6858000"/>
              <a:gd name="connsiteX68" fmla="*/ 463335 w 1349253"/>
              <a:gd name="connsiteY68" fmla="*/ 3112365 h 6858000"/>
              <a:gd name="connsiteX69" fmla="*/ 448810 w 1349253"/>
              <a:gd name="connsiteY69" fmla="*/ 3072935 h 6858000"/>
              <a:gd name="connsiteX70" fmla="*/ 423984 w 1349253"/>
              <a:gd name="connsiteY70" fmla="*/ 2958185 h 6858000"/>
              <a:gd name="connsiteX71" fmla="*/ 381264 w 1349253"/>
              <a:gd name="connsiteY71" fmla="*/ 2843952 h 6858000"/>
              <a:gd name="connsiteX72" fmla="*/ 315516 w 1349253"/>
              <a:gd name="connsiteY72" fmla="*/ 2554718 h 6858000"/>
              <a:gd name="connsiteX73" fmla="*/ 286333 w 1349253"/>
              <a:gd name="connsiteY73" fmla="*/ 2447068 h 6858000"/>
              <a:gd name="connsiteX74" fmla="*/ 273294 w 1349253"/>
              <a:gd name="connsiteY74" fmla="*/ 2425819 h 6858000"/>
              <a:gd name="connsiteX75" fmla="*/ 279293 w 1349253"/>
              <a:gd name="connsiteY75" fmla="*/ 2402874 h 6858000"/>
              <a:gd name="connsiteX76" fmla="*/ 281905 w 1349253"/>
              <a:gd name="connsiteY76" fmla="*/ 2381443 h 6858000"/>
              <a:gd name="connsiteX77" fmla="*/ 258234 w 1349253"/>
              <a:gd name="connsiteY77" fmla="*/ 2261920 h 6858000"/>
              <a:gd name="connsiteX78" fmla="*/ 248121 w 1349253"/>
              <a:gd name="connsiteY78" fmla="*/ 2195378 h 6858000"/>
              <a:gd name="connsiteX79" fmla="*/ 232338 w 1349253"/>
              <a:gd name="connsiteY79" fmla="*/ 2155135 h 6858000"/>
              <a:gd name="connsiteX80" fmla="*/ 229796 w 1349253"/>
              <a:gd name="connsiteY80" fmla="*/ 2118008 h 6858000"/>
              <a:gd name="connsiteX81" fmla="*/ 230789 w 1349253"/>
              <a:gd name="connsiteY81" fmla="*/ 2050531 h 6858000"/>
              <a:gd name="connsiteX82" fmla="*/ 222595 w 1349253"/>
              <a:gd name="connsiteY82" fmla="*/ 1963269 h 6858000"/>
              <a:gd name="connsiteX83" fmla="*/ 203773 w 1349253"/>
              <a:gd name="connsiteY83" fmla="*/ 1906352 h 6858000"/>
              <a:gd name="connsiteX84" fmla="*/ 180330 w 1349253"/>
              <a:gd name="connsiteY84" fmla="*/ 1861531 h 6858000"/>
              <a:gd name="connsiteX85" fmla="*/ 134129 w 1349253"/>
              <a:gd name="connsiteY85" fmla="*/ 1732919 h 6858000"/>
              <a:gd name="connsiteX86" fmla="*/ 106440 w 1349253"/>
              <a:gd name="connsiteY86" fmla="*/ 1663540 h 6858000"/>
              <a:gd name="connsiteX87" fmla="*/ 105566 w 1349253"/>
              <a:gd name="connsiteY87" fmla="*/ 1615777 h 6858000"/>
              <a:gd name="connsiteX88" fmla="*/ 86361 w 1349253"/>
              <a:gd name="connsiteY88" fmla="*/ 1563678 h 6858000"/>
              <a:gd name="connsiteX89" fmla="*/ 92183 w 1349253"/>
              <a:gd name="connsiteY89" fmla="*/ 1477995 h 6858000"/>
              <a:gd name="connsiteX90" fmla="*/ 78268 w 1349253"/>
              <a:gd name="connsiteY90" fmla="*/ 1373769 h 6858000"/>
              <a:gd name="connsiteX91" fmla="*/ 86575 w 1349253"/>
              <a:gd name="connsiteY91" fmla="*/ 1307086 h 6858000"/>
              <a:gd name="connsiteX92" fmla="*/ 87763 w 1349253"/>
              <a:gd name="connsiteY92" fmla="*/ 1189033 h 6858000"/>
              <a:gd name="connsiteX93" fmla="*/ 92448 w 1349253"/>
              <a:gd name="connsiteY93" fmla="*/ 1168288 h 6858000"/>
              <a:gd name="connsiteX94" fmla="*/ 84730 w 1349253"/>
              <a:gd name="connsiteY94" fmla="*/ 1142577 h 6858000"/>
              <a:gd name="connsiteX95" fmla="*/ 74036 w 1349253"/>
              <a:gd name="connsiteY95" fmla="*/ 1088484 h 6858000"/>
              <a:gd name="connsiteX96" fmla="*/ 62772 w 1349253"/>
              <a:gd name="connsiteY96" fmla="*/ 1016103 h 6858000"/>
              <a:gd name="connsiteX97" fmla="*/ 64228 w 1349253"/>
              <a:gd name="connsiteY97" fmla="*/ 954054 h 6858000"/>
              <a:gd name="connsiteX98" fmla="*/ 75144 w 1349253"/>
              <a:gd name="connsiteY98" fmla="*/ 921368 h 6858000"/>
              <a:gd name="connsiteX99" fmla="*/ 59093 w 1349253"/>
              <a:gd name="connsiteY99" fmla="*/ 896999 h 6858000"/>
              <a:gd name="connsiteX100" fmla="*/ 28501 w 1349253"/>
              <a:gd name="connsiteY100" fmla="*/ 821517 h 6858000"/>
              <a:gd name="connsiteX101" fmla="*/ 7451 w 1349253"/>
              <a:gd name="connsiteY101" fmla="*/ 751353 h 6858000"/>
              <a:gd name="connsiteX102" fmla="*/ 7009 w 1349253"/>
              <a:gd name="connsiteY102" fmla="*/ 721230 h 6858000"/>
              <a:gd name="connsiteX103" fmla="*/ 16141 w 1349253"/>
              <a:gd name="connsiteY103" fmla="*/ 619315 h 6858000"/>
              <a:gd name="connsiteX104" fmla="*/ 19 w 1349253"/>
              <a:gd name="connsiteY104" fmla="*/ 585934 h 6858000"/>
              <a:gd name="connsiteX105" fmla="*/ 7093 w 1349253"/>
              <a:gd name="connsiteY105" fmla="*/ 538948 h 6858000"/>
              <a:gd name="connsiteX106" fmla="*/ 11001 w 1349253"/>
              <a:gd name="connsiteY106" fmla="*/ 525163 h 6858000"/>
              <a:gd name="connsiteX107" fmla="*/ 37125 w 1349253"/>
              <a:gd name="connsiteY107" fmla="*/ 446567 h 6858000"/>
              <a:gd name="connsiteX108" fmla="*/ 36373 w 1349253"/>
              <a:gd name="connsiteY108" fmla="*/ 393828 h 6858000"/>
              <a:gd name="connsiteX109" fmla="*/ 36203 w 1349253"/>
              <a:gd name="connsiteY109" fmla="*/ 353137 h 6858000"/>
              <a:gd name="connsiteX110" fmla="*/ 41896 w 1349253"/>
              <a:gd name="connsiteY110" fmla="*/ 275771 h 6858000"/>
              <a:gd name="connsiteX111" fmla="*/ 58923 w 1349253"/>
              <a:gd name="connsiteY111" fmla="*/ 212860 h 6858000"/>
              <a:gd name="connsiteX112" fmla="*/ 50633 w 1349253"/>
              <a:gd name="connsiteY112" fmla="*/ 144983 h 6858000"/>
              <a:gd name="connsiteX113" fmla="*/ 62917 w 1349253"/>
              <a:gd name="connsiteY113" fmla="*/ 55288 h 6858000"/>
              <a:gd name="connsiteX114" fmla="*/ 22471 w 1349253"/>
              <a:gd name="connsiteY114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22595 w 1349253"/>
              <a:gd name="connsiteY81" fmla="*/ 1963269 h 6858000"/>
              <a:gd name="connsiteX82" fmla="*/ 203773 w 1349253"/>
              <a:gd name="connsiteY82" fmla="*/ 1906352 h 6858000"/>
              <a:gd name="connsiteX83" fmla="*/ 180330 w 1349253"/>
              <a:gd name="connsiteY83" fmla="*/ 1861531 h 6858000"/>
              <a:gd name="connsiteX84" fmla="*/ 134129 w 1349253"/>
              <a:gd name="connsiteY84" fmla="*/ 1732919 h 6858000"/>
              <a:gd name="connsiteX85" fmla="*/ 106440 w 1349253"/>
              <a:gd name="connsiteY85" fmla="*/ 1663540 h 6858000"/>
              <a:gd name="connsiteX86" fmla="*/ 105566 w 1349253"/>
              <a:gd name="connsiteY86" fmla="*/ 1615777 h 6858000"/>
              <a:gd name="connsiteX87" fmla="*/ 86361 w 1349253"/>
              <a:gd name="connsiteY87" fmla="*/ 1563678 h 6858000"/>
              <a:gd name="connsiteX88" fmla="*/ 92183 w 1349253"/>
              <a:gd name="connsiteY88" fmla="*/ 1477995 h 6858000"/>
              <a:gd name="connsiteX89" fmla="*/ 78268 w 1349253"/>
              <a:gd name="connsiteY89" fmla="*/ 1373769 h 6858000"/>
              <a:gd name="connsiteX90" fmla="*/ 86575 w 1349253"/>
              <a:gd name="connsiteY90" fmla="*/ 1307086 h 6858000"/>
              <a:gd name="connsiteX91" fmla="*/ 87763 w 1349253"/>
              <a:gd name="connsiteY91" fmla="*/ 1189033 h 6858000"/>
              <a:gd name="connsiteX92" fmla="*/ 92448 w 1349253"/>
              <a:gd name="connsiteY92" fmla="*/ 1168288 h 6858000"/>
              <a:gd name="connsiteX93" fmla="*/ 84730 w 1349253"/>
              <a:gd name="connsiteY93" fmla="*/ 1142577 h 6858000"/>
              <a:gd name="connsiteX94" fmla="*/ 74036 w 1349253"/>
              <a:gd name="connsiteY94" fmla="*/ 1088484 h 6858000"/>
              <a:gd name="connsiteX95" fmla="*/ 62772 w 1349253"/>
              <a:gd name="connsiteY95" fmla="*/ 1016103 h 6858000"/>
              <a:gd name="connsiteX96" fmla="*/ 64228 w 1349253"/>
              <a:gd name="connsiteY96" fmla="*/ 954054 h 6858000"/>
              <a:gd name="connsiteX97" fmla="*/ 75144 w 1349253"/>
              <a:gd name="connsiteY97" fmla="*/ 921368 h 6858000"/>
              <a:gd name="connsiteX98" fmla="*/ 59093 w 1349253"/>
              <a:gd name="connsiteY98" fmla="*/ 896999 h 6858000"/>
              <a:gd name="connsiteX99" fmla="*/ 28501 w 1349253"/>
              <a:gd name="connsiteY99" fmla="*/ 821517 h 6858000"/>
              <a:gd name="connsiteX100" fmla="*/ 7451 w 1349253"/>
              <a:gd name="connsiteY100" fmla="*/ 751353 h 6858000"/>
              <a:gd name="connsiteX101" fmla="*/ 7009 w 1349253"/>
              <a:gd name="connsiteY101" fmla="*/ 721230 h 6858000"/>
              <a:gd name="connsiteX102" fmla="*/ 16141 w 1349253"/>
              <a:gd name="connsiteY102" fmla="*/ 619315 h 6858000"/>
              <a:gd name="connsiteX103" fmla="*/ 19 w 1349253"/>
              <a:gd name="connsiteY103" fmla="*/ 585934 h 6858000"/>
              <a:gd name="connsiteX104" fmla="*/ 7093 w 1349253"/>
              <a:gd name="connsiteY104" fmla="*/ 538948 h 6858000"/>
              <a:gd name="connsiteX105" fmla="*/ 11001 w 1349253"/>
              <a:gd name="connsiteY105" fmla="*/ 525163 h 6858000"/>
              <a:gd name="connsiteX106" fmla="*/ 37125 w 1349253"/>
              <a:gd name="connsiteY106" fmla="*/ 446567 h 6858000"/>
              <a:gd name="connsiteX107" fmla="*/ 36373 w 1349253"/>
              <a:gd name="connsiteY107" fmla="*/ 393828 h 6858000"/>
              <a:gd name="connsiteX108" fmla="*/ 36203 w 1349253"/>
              <a:gd name="connsiteY108" fmla="*/ 353137 h 6858000"/>
              <a:gd name="connsiteX109" fmla="*/ 41896 w 1349253"/>
              <a:gd name="connsiteY109" fmla="*/ 275771 h 6858000"/>
              <a:gd name="connsiteX110" fmla="*/ 58923 w 1349253"/>
              <a:gd name="connsiteY110" fmla="*/ 212860 h 6858000"/>
              <a:gd name="connsiteX111" fmla="*/ 50633 w 1349253"/>
              <a:gd name="connsiteY111" fmla="*/ 144983 h 6858000"/>
              <a:gd name="connsiteX112" fmla="*/ 62917 w 1349253"/>
              <a:gd name="connsiteY112" fmla="*/ 55288 h 6858000"/>
              <a:gd name="connsiteX113" fmla="*/ 22471 w 1349253"/>
              <a:gd name="connsiteY11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22595 w 1349253"/>
              <a:gd name="connsiteY81" fmla="*/ 1963269 h 6858000"/>
              <a:gd name="connsiteX82" fmla="*/ 203773 w 1349253"/>
              <a:gd name="connsiteY82" fmla="*/ 1906352 h 6858000"/>
              <a:gd name="connsiteX83" fmla="*/ 180330 w 1349253"/>
              <a:gd name="connsiteY83" fmla="*/ 1861531 h 6858000"/>
              <a:gd name="connsiteX84" fmla="*/ 134129 w 1349253"/>
              <a:gd name="connsiteY84" fmla="*/ 1732919 h 6858000"/>
              <a:gd name="connsiteX85" fmla="*/ 106440 w 1349253"/>
              <a:gd name="connsiteY85" fmla="*/ 1663540 h 6858000"/>
              <a:gd name="connsiteX86" fmla="*/ 105566 w 1349253"/>
              <a:gd name="connsiteY86" fmla="*/ 1615777 h 6858000"/>
              <a:gd name="connsiteX87" fmla="*/ 86361 w 1349253"/>
              <a:gd name="connsiteY87" fmla="*/ 1563678 h 6858000"/>
              <a:gd name="connsiteX88" fmla="*/ 92183 w 1349253"/>
              <a:gd name="connsiteY88" fmla="*/ 1477995 h 6858000"/>
              <a:gd name="connsiteX89" fmla="*/ 78268 w 1349253"/>
              <a:gd name="connsiteY89" fmla="*/ 1373769 h 6858000"/>
              <a:gd name="connsiteX90" fmla="*/ 86575 w 1349253"/>
              <a:gd name="connsiteY90" fmla="*/ 1307086 h 6858000"/>
              <a:gd name="connsiteX91" fmla="*/ 87763 w 1349253"/>
              <a:gd name="connsiteY91" fmla="*/ 1189033 h 6858000"/>
              <a:gd name="connsiteX92" fmla="*/ 92448 w 1349253"/>
              <a:gd name="connsiteY92" fmla="*/ 1168288 h 6858000"/>
              <a:gd name="connsiteX93" fmla="*/ 84730 w 1349253"/>
              <a:gd name="connsiteY93" fmla="*/ 1142577 h 6858000"/>
              <a:gd name="connsiteX94" fmla="*/ 74036 w 1349253"/>
              <a:gd name="connsiteY94" fmla="*/ 1088484 h 6858000"/>
              <a:gd name="connsiteX95" fmla="*/ 62772 w 1349253"/>
              <a:gd name="connsiteY95" fmla="*/ 1016103 h 6858000"/>
              <a:gd name="connsiteX96" fmla="*/ 64228 w 1349253"/>
              <a:gd name="connsiteY96" fmla="*/ 954054 h 6858000"/>
              <a:gd name="connsiteX97" fmla="*/ 75144 w 1349253"/>
              <a:gd name="connsiteY97" fmla="*/ 921368 h 6858000"/>
              <a:gd name="connsiteX98" fmla="*/ 59093 w 1349253"/>
              <a:gd name="connsiteY98" fmla="*/ 896999 h 6858000"/>
              <a:gd name="connsiteX99" fmla="*/ 28501 w 1349253"/>
              <a:gd name="connsiteY99" fmla="*/ 821517 h 6858000"/>
              <a:gd name="connsiteX100" fmla="*/ 7451 w 1349253"/>
              <a:gd name="connsiteY100" fmla="*/ 751353 h 6858000"/>
              <a:gd name="connsiteX101" fmla="*/ 7009 w 1349253"/>
              <a:gd name="connsiteY101" fmla="*/ 721230 h 6858000"/>
              <a:gd name="connsiteX102" fmla="*/ 16141 w 1349253"/>
              <a:gd name="connsiteY102" fmla="*/ 619315 h 6858000"/>
              <a:gd name="connsiteX103" fmla="*/ 19 w 1349253"/>
              <a:gd name="connsiteY103" fmla="*/ 585934 h 6858000"/>
              <a:gd name="connsiteX104" fmla="*/ 7093 w 1349253"/>
              <a:gd name="connsiteY104" fmla="*/ 538948 h 6858000"/>
              <a:gd name="connsiteX105" fmla="*/ 11001 w 1349253"/>
              <a:gd name="connsiteY105" fmla="*/ 525163 h 6858000"/>
              <a:gd name="connsiteX106" fmla="*/ 37125 w 1349253"/>
              <a:gd name="connsiteY106" fmla="*/ 446567 h 6858000"/>
              <a:gd name="connsiteX107" fmla="*/ 36373 w 1349253"/>
              <a:gd name="connsiteY107" fmla="*/ 393828 h 6858000"/>
              <a:gd name="connsiteX108" fmla="*/ 36203 w 1349253"/>
              <a:gd name="connsiteY108" fmla="*/ 353137 h 6858000"/>
              <a:gd name="connsiteX109" fmla="*/ 41896 w 1349253"/>
              <a:gd name="connsiteY109" fmla="*/ 275771 h 6858000"/>
              <a:gd name="connsiteX110" fmla="*/ 58923 w 1349253"/>
              <a:gd name="connsiteY110" fmla="*/ 212860 h 6858000"/>
              <a:gd name="connsiteX111" fmla="*/ 50633 w 1349253"/>
              <a:gd name="connsiteY111" fmla="*/ 144983 h 6858000"/>
              <a:gd name="connsiteX112" fmla="*/ 62917 w 1349253"/>
              <a:gd name="connsiteY112" fmla="*/ 55288 h 6858000"/>
              <a:gd name="connsiteX113" fmla="*/ 22471 w 1349253"/>
              <a:gd name="connsiteY113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87763 w 1349253"/>
              <a:gd name="connsiteY90" fmla="*/ 1189033 h 6858000"/>
              <a:gd name="connsiteX91" fmla="*/ 92448 w 1349253"/>
              <a:gd name="connsiteY91" fmla="*/ 1168288 h 6858000"/>
              <a:gd name="connsiteX92" fmla="*/ 84730 w 1349253"/>
              <a:gd name="connsiteY92" fmla="*/ 1142577 h 6858000"/>
              <a:gd name="connsiteX93" fmla="*/ 74036 w 1349253"/>
              <a:gd name="connsiteY93" fmla="*/ 1088484 h 6858000"/>
              <a:gd name="connsiteX94" fmla="*/ 62772 w 1349253"/>
              <a:gd name="connsiteY94" fmla="*/ 1016103 h 6858000"/>
              <a:gd name="connsiteX95" fmla="*/ 64228 w 1349253"/>
              <a:gd name="connsiteY95" fmla="*/ 954054 h 6858000"/>
              <a:gd name="connsiteX96" fmla="*/ 75144 w 1349253"/>
              <a:gd name="connsiteY96" fmla="*/ 921368 h 6858000"/>
              <a:gd name="connsiteX97" fmla="*/ 59093 w 1349253"/>
              <a:gd name="connsiteY97" fmla="*/ 896999 h 6858000"/>
              <a:gd name="connsiteX98" fmla="*/ 28501 w 1349253"/>
              <a:gd name="connsiteY98" fmla="*/ 821517 h 6858000"/>
              <a:gd name="connsiteX99" fmla="*/ 7451 w 1349253"/>
              <a:gd name="connsiteY99" fmla="*/ 751353 h 6858000"/>
              <a:gd name="connsiteX100" fmla="*/ 7009 w 1349253"/>
              <a:gd name="connsiteY100" fmla="*/ 721230 h 6858000"/>
              <a:gd name="connsiteX101" fmla="*/ 16141 w 1349253"/>
              <a:gd name="connsiteY101" fmla="*/ 619315 h 6858000"/>
              <a:gd name="connsiteX102" fmla="*/ 19 w 1349253"/>
              <a:gd name="connsiteY102" fmla="*/ 585934 h 6858000"/>
              <a:gd name="connsiteX103" fmla="*/ 7093 w 1349253"/>
              <a:gd name="connsiteY103" fmla="*/ 538948 h 6858000"/>
              <a:gd name="connsiteX104" fmla="*/ 11001 w 1349253"/>
              <a:gd name="connsiteY104" fmla="*/ 525163 h 6858000"/>
              <a:gd name="connsiteX105" fmla="*/ 37125 w 1349253"/>
              <a:gd name="connsiteY105" fmla="*/ 446567 h 6858000"/>
              <a:gd name="connsiteX106" fmla="*/ 36373 w 1349253"/>
              <a:gd name="connsiteY106" fmla="*/ 393828 h 6858000"/>
              <a:gd name="connsiteX107" fmla="*/ 36203 w 1349253"/>
              <a:gd name="connsiteY107" fmla="*/ 353137 h 6858000"/>
              <a:gd name="connsiteX108" fmla="*/ 41896 w 1349253"/>
              <a:gd name="connsiteY108" fmla="*/ 275771 h 6858000"/>
              <a:gd name="connsiteX109" fmla="*/ 58923 w 1349253"/>
              <a:gd name="connsiteY109" fmla="*/ 212860 h 6858000"/>
              <a:gd name="connsiteX110" fmla="*/ 50633 w 1349253"/>
              <a:gd name="connsiteY110" fmla="*/ 144983 h 6858000"/>
              <a:gd name="connsiteX111" fmla="*/ 62917 w 1349253"/>
              <a:gd name="connsiteY111" fmla="*/ 55288 h 6858000"/>
              <a:gd name="connsiteX112" fmla="*/ 22471 w 1349253"/>
              <a:gd name="connsiteY112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92448 w 1349253"/>
              <a:gd name="connsiteY90" fmla="*/ 1168288 h 6858000"/>
              <a:gd name="connsiteX91" fmla="*/ 84730 w 1349253"/>
              <a:gd name="connsiteY91" fmla="*/ 1142577 h 6858000"/>
              <a:gd name="connsiteX92" fmla="*/ 74036 w 1349253"/>
              <a:gd name="connsiteY92" fmla="*/ 1088484 h 6858000"/>
              <a:gd name="connsiteX93" fmla="*/ 62772 w 1349253"/>
              <a:gd name="connsiteY93" fmla="*/ 1016103 h 6858000"/>
              <a:gd name="connsiteX94" fmla="*/ 64228 w 1349253"/>
              <a:gd name="connsiteY94" fmla="*/ 954054 h 6858000"/>
              <a:gd name="connsiteX95" fmla="*/ 75144 w 1349253"/>
              <a:gd name="connsiteY95" fmla="*/ 921368 h 6858000"/>
              <a:gd name="connsiteX96" fmla="*/ 59093 w 1349253"/>
              <a:gd name="connsiteY96" fmla="*/ 896999 h 6858000"/>
              <a:gd name="connsiteX97" fmla="*/ 28501 w 1349253"/>
              <a:gd name="connsiteY97" fmla="*/ 821517 h 6858000"/>
              <a:gd name="connsiteX98" fmla="*/ 7451 w 1349253"/>
              <a:gd name="connsiteY98" fmla="*/ 751353 h 6858000"/>
              <a:gd name="connsiteX99" fmla="*/ 7009 w 1349253"/>
              <a:gd name="connsiteY99" fmla="*/ 721230 h 6858000"/>
              <a:gd name="connsiteX100" fmla="*/ 16141 w 1349253"/>
              <a:gd name="connsiteY100" fmla="*/ 619315 h 6858000"/>
              <a:gd name="connsiteX101" fmla="*/ 19 w 1349253"/>
              <a:gd name="connsiteY101" fmla="*/ 585934 h 6858000"/>
              <a:gd name="connsiteX102" fmla="*/ 7093 w 1349253"/>
              <a:gd name="connsiteY102" fmla="*/ 538948 h 6858000"/>
              <a:gd name="connsiteX103" fmla="*/ 11001 w 1349253"/>
              <a:gd name="connsiteY103" fmla="*/ 525163 h 6858000"/>
              <a:gd name="connsiteX104" fmla="*/ 37125 w 1349253"/>
              <a:gd name="connsiteY104" fmla="*/ 446567 h 6858000"/>
              <a:gd name="connsiteX105" fmla="*/ 36373 w 1349253"/>
              <a:gd name="connsiteY105" fmla="*/ 393828 h 6858000"/>
              <a:gd name="connsiteX106" fmla="*/ 36203 w 1349253"/>
              <a:gd name="connsiteY106" fmla="*/ 353137 h 6858000"/>
              <a:gd name="connsiteX107" fmla="*/ 41896 w 1349253"/>
              <a:gd name="connsiteY107" fmla="*/ 275771 h 6858000"/>
              <a:gd name="connsiteX108" fmla="*/ 58923 w 1349253"/>
              <a:gd name="connsiteY108" fmla="*/ 212860 h 6858000"/>
              <a:gd name="connsiteX109" fmla="*/ 50633 w 1349253"/>
              <a:gd name="connsiteY109" fmla="*/ 144983 h 6858000"/>
              <a:gd name="connsiteX110" fmla="*/ 62917 w 1349253"/>
              <a:gd name="connsiteY110" fmla="*/ 55288 h 6858000"/>
              <a:gd name="connsiteX111" fmla="*/ 22471 w 1349253"/>
              <a:gd name="connsiteY11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92448 w 1349253"/>
              <a:gd name="connsiteY90" fmla="*/ 1168288 h 6858000"/>
              <a:gd name="connsiteX91" fmla="*/ 84730 w 1349253"/>
              <a:gd name="connsiteY91" fmla="*/ 1142577 h 6858000"/>
              <a:gd name="connsiteX92" fmla="*/ 74036 w 1349253"/>
              <a:gd name="connsiteY92" fmla="*/ 1088484 h 6858000"/>
              <a:gd name="connsiteX93" fmla="*/ 62772 w 1349253"/>
              <a:gd name="connsiteY93" fmla="*/ 1016103 h 6858000"/>
              <a:gd name="connsiteX94" fmla="*/ 64228 w 1349253"/>
              <a:gd name="connsiteY94" fmla="*/ 954054 h 6858000"/>
              <a:gd name="connsiteX95" fmla="*/ 75144 w 1349253"/>
              <a:gd name="connsiteY95" fmla="*/ 921368 h 6858000"/>
              <a:gd name="connsiteX96" fmla="*/ 59093 w 1349253"/>
              <a:gd name="connsiteY96" fmla="*/ 896999 h 6858000"/>
              <a:gd name="connsiteX97" fmla="*/ 28501 w 1349253"/>
              <a:gd name="connsiteY97" fmla="*/ 821517 h 6858000"/>
              <a:gd name="connsiteX98" fmla="*/ 7451 w 1349253"/>
              <a:gd name="connsiteY98" fmla="*/ 751353 h 6858000"/>
              <a:gd name="connsiteX99" fmla="*/ 7009 w 1349253"/>
              <a:gd name="connsiteY99" fmla="*/ 721230 h 6858000"/>
              <a:gd name="connsiteX100" fmla="*/ 16141 w 1349253"/>
              <a:gd name="connsiteY100" fmla="*/ 619315 h 6858000"/>
              <a:gd name="connsiteX101" fmla="*/ 19 w 1349253"/>
              <a:gd name="connsiteY101" fmla="*/ 585934 h 6858000"/>
              <a:gd name="connsiteX102" fmla="*/ 7093 w 1349253"/>
              <a:gd name="connsiteY102" fmla="*/ 538948 h 6858000"/>
              <a:gd name="connsiteX103" fmla="*/ 11001 w 1349253"/>
              <a:gd name="connsiteY103" fmla="*/ 525163 h 6858000"/>
              <a:gd name="connsiteX104" fmla="*/ 37125 w 1349253"/>
              <a:gd name="connsiteY104" fmla="*/ 446567 h 6858000"/>
              <a:gd name="connsiteX105" fmla="*/ 36373 w 1349253"/>
              <a:gd name="connsiteY105" fmla="*/ 393828 h 6858000"/>
              <a:gd name="connsiteX106" fmla="*/ 36203 w 1349253"/>
              <a:gd name="connsiteY106" fmla="*/ 353137 h 6858000"/>
              <a:gd name="connsiteX107" fmla="*/ 41896 w 1349253"/>
              <a:gd name="connsiteY107" fmla="*/ 275771 h 6858000"/>
              <a:gd name="connsiteX108" fmla="*/ 58923 w 1349253"/>
              <a:gd name="connsiteY108" fmla="*/ 212860 h 6858000"/>
              <a:gd name="connsiteX109" fmla="*/ 50633 w 1349253"/>
              <a:gd name="connsiteY109" fmla="*/ 144983 h 6858000"/>
              <a:gd name="connsiteX110" fmla="*/ 62917 w 1349253"/>
              <a:gd name="connsiteY110" fmla="*/ 55288 h 6858000"/>
              <a:gd name="connsiteX111" fmla="*/ 22471 w 1349253"/>
              <a:gd name="connsiteY11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92448 w 1349253"/>
              <a:gd name="connsiteY90" fmla="*/ 1168288 h 6858000"/>
              <a:gd name="connsiteX91" fmla="*/ 84730 w 1349253"/>
              <a:gd name="connsiteY91" fmla="*/ 1142577 h 6858000"/>
              <a:gd name="connsiteX92" fmla="*/ 74036 w 1349253"/>
              <a:gd name="connsiteY92" fmla="*/ 1088484 h 6858000"/>
              <a:gd name="connsiteX93" fmla="*/ 62772 w 1349253"/>
              <a:gd name="connsiteY93" fmla="*/ 1016103 h 6858000"/>
              <a:gd name="connsiteX94" fmla="*/ 64228 w 1349253"/>
              <a:gd name="connsiteY94" fmla="*/ 954054 h 6858000"/>
              <a:gd name="connsiteX95" fmla="*/ 75144 w 1349253"/>
              <a:gd name="connsiteY95" fmla="*/ 921368 h 6858000"/>
              <a:gd name="connsiteX96" fmla="*/ 59093 w 1349253"/>
              <a:gd name="connsiteY96" fmla="*/ 896999 h 6858000"/>
              <a:gd name="connsiteX97" fmla="*/ 28501 w 1349253"/>
              <a:gd name="connsiteY97" fmla="*/ 821517 h 6858000"/>
              <a:gd name="connsiteX98" fmla="*/ 7451 w 1349253"/>
              <a:gd name="connsiteY98" fmla="*/ 751353 h 6858000"/>
              <a:gd name="connsiteX99" fmla="*/ 7009 w 1349253"/>
              <a:gd name="connsiteY99" fmla="*/ 721230 h 6858000"/>
              <a:gd name="connsiteX100" fmla="*/ 16141 w 1349253"/>
              <a:gd name="connsiteY100" fmla="*/ 619315 h 6858000"/>
              <a:gd name="connsiteX101" fmla="*/ 19 w 1349253"/>
              <a:gd name="connsiteY101" fmla="*/ 585934 h 6858000"/>
              <a:gd name="connsiteX102" fmla="*/ 7093 w 1349253"/>
              <a:gd name="connsiteY102" fmla="*/ 538948 h 6858000"/>
              <a:gd name="connsiteX103" fmla="*/ 11001 w 1349253"/>
              <a:gd name="connsiteY103" fmla="*/ 525163 h 6858000"/>
              <a:gd name="connsiteX104" fmla="*/ 37125 w 1349253"/>
              <a:gd name="connsiteY104" fmla="*/ 446567 h 6858000"/>
              <a:gd name="connsiteX105" fmla="*/ 36373 w 1349253"/>
              <a:gd name="connsiteY105" fmla="*/ 393828 h 6858000"/>
              <a:gd name="connsiteX106" fmla="*/ 36203 w 1349253"/>
              <a:gd name="connsiteY106" fmla="*/ 353137 h 6858000"/>
              <a:gd name="connsiteX107" fmla="*/ 41896 w 1349253"/>
              <a:gd name="connsiteY107" fmla="*/ 275771 h 6858000"/>
              <a:gd name="connsiteX108" fmla="*/ 58923 w 1349253"/>
              <a:gd name="connsiteY108" fmla="*/ 212860 h 6858000"/>
              <a:gd name="connsiteX109" fmla="*/ 50633 w 1349253"/>
              <a:gd name="connsiteY109" fmla="*/ 144983 h 6858000"/>
              <a:gd name="connsiteX110" fmla="*/ 62917 w 1349253"/>
              <a:gd name="connsiteY110" fmla="*/ 55288 h 6858000"/>
              <a:gd name="connsiteX111" fmla="*/ 22471 w 1349253"/>
              <a:gd name="connsiteY111" fmla="*/ 0 h 6858000"/>
              <a:gd name="connsiteX0" fmla="*/ 22471 w 1349253"/>
              <a:gd name="connsiteY0" fmla="*/ 0 h 6858000"/>
              <a:gd name="connsiteX1" fmla="*/ 1349253 w 1349253"/>
              <a:gd name="connsiteY1" fmla="*/ 0 h 6858000"/>
              <a:gd name="connsiteX2" fmla="*/ 1349253 w 1349253"/>
              <a:gd name="connsiteY2" fmla="*/ 6858000 h 6858000"/>
              <a:gd name="connsiteX3" fmla="*/ 85947 w 1349253"/>
              <a:gd name="connsiteY3" fmla="*/ 6857735 h 6858000"/>
              <a:gd name="connsiteX4" fmla="*/ 122540 w 1349253"/>
              <a:gd name="connsiteY4" fmla="*/ 6776847 h 6858000"/>
              <a:gd name="connsiteX5" fmla="*/ 134040 w 1349253"/>
              <a:gd name="connsiteY5" fmla="*/ 6737706 h 6858000"/>
              <a:gd name="connsiteX6" fmla="*/ 158779 w 1349253"/>
              <a:gd name="connsiteY6" fmla="*/ 6691589 h 6858000"/>
              <a:gd name="connsiteX7" fmla="*/ 150803 w 1349253"/>
              <a:gd name="connsiteY7" fmla="*/ 6659970 h 6858000"/>
              <a:gd name="connsiteX8" fmla="*/ 168871 w 1349253"/>
              <a:gd name="connsiteY8" fmla="*/ 6594177 h 6858000"/>
              <a:gd name="connsiteX9" fmla="*/ 235868 w 1349253"/>
              <a:gd name="connsiteY9" fmla="*/ 6492130 h 6858000"/>
              <a:gd name="connsiteX10" fmla="*/ 251555 w 1349253"/>
              <a:gd name="connsiteY10" fmla="*/ 6431610 h 6858000"/>
              <a:gd name="connsiteX11" fmla="*/ 278483 w 1349253"/>
              <a:gd name="connsiteY11" fmla="*/ 6334727 h 6858000"/>
              <a:gd name="connsiteX12" fmla="*/ 270395 w 1349253"/>
              <a:gd name="connsiteY12" fmla="*/ 6294334 h 6858000"/>
              <a:gd name="connsiteX13" fmla="*/ 272835 w 1349253"/>
              <a:gd name="connsiteY13" fmla="*/ 6252834 h 6858000"/>
              <a:gd name="connsiteX14" fmla="*/ 250827 w 1349253"/>
              <a:gd name="connsiteY14" fmla="*/ 6202459 h 6858000"/>
              <a:gd name="connsiteX15" fmla="*/ 249625 w 1349253"/>
              <a:gd name="connsiteY15" fmla="*/ 6153037 h 6858000"/>
              <a:gd name="connsiteX16" fmla="*/ 265040 w 1349253"/>
              <a:gd name="connsiteY16" fmla="*/ 6078132 h 6858000"/>
              <a:gd name="connsiteX17" fmla="*/ 252427 w 1349253"/>
              <a:gd name="connsiteY17" fmla="*/ 6028119 h 6858000"/>
              <a:gd name="connsiteX18" fmla="*/ 237656 w 1349253"/>
              <a:gd name="connsiteY18" fmla="*/ 5926735 h 6858000"/>
              <a:gd name="connsiteX19" fmla="*/ 287168 w 1349253"/>
              <a:gd name="connsiteY19" fmla="*/ 5712857 h 6858000"/>
              <a:gd name="connsiteX20" fmla="*/ 316966 w 1349253"/>
              <a:gd name="connsiteY20" fmla="*/ 5660491 h 6858000"/>
              <a:gd name="connsiteX21" fmla="*/ 326089 w 1349253"/>
              <a:gd name="connsiteY21" fmla="*/ 5563435 h 6858000"/>
              <a:gd name="connsiteX22" fmla="*/ 352965 w 1349253"/>
              <a:gd name="connsiteY22" fmla="*/ 5437125 h 6858000"/>
              <a:gd name="connsiteX23" fmla="*/ 366533 w 1349253"/>
              <a:gd name="connsiteY23" fmla="*/ 5396260 h 6858000"/>
              <a:gd name="connsiteX24" fmla="*/ 382514 w 1349253"/>
              <a:gd name="connsiteY24" fmla="*/ 5330009 h 6858000"/>
              <a:gd name="connsiteX25" fmla="*/ 416007 w 1349253"/>
              <a:gd name="connsiteY25" fmla="*/ 5273739 h 6858000"/>
              <a:gd name="connsiteX26" fmla="*/ 425606 w 1349253"/>
              <a:gd name="connsiteY26" fmla="*/ 5241779 h 6858000"/>
              <a:gd name="connsiteX27" fmla="*/ 436832 w 1349253"/>
              <a:gd name="connsiteY27" fmla="*/ 5225268 h 6858000"/>
              <a:gd name="connsiteX28" fmla="*/ 437852 w 1349253"/>
              <a:gd name="connsiteY28" fmla="*/ 5217684 h 6858000"/>
              <a:gd name="connsiteX29" fmla="*/ 445193 w 1349253"/>
              <a:gd name="connsiteY29" fmla="*/ 5193377 h 6858000"/>
              <a:gd name="connsiteX30" fmla="*/ 448496 w 1349253"/>
              <a:gd name="connsiteY30" fmla="*/ 5179288 h 6858000"/>
              <a:gd name="connsiteX31" fmla="*/ 449480 w 1349253"/>
              <a:gd name="connsiteY31" fmla="*/ 5173621 h 6858000"/>
              <a:gd name="connsiteX32" fmla="*/ 445114 w 1349253"/>
              <a:gd name="connsiteY32" fmla="*/ 5159961 h 6858000"/>
              <a:gd name="connsiteX33" fmla="*/ 451791 w 1349253"/>
              <a:gd name="connsiteY33" fmla="*/ 5144295 h 6858000"/>
              <a:gd name="connsiteX34" fmla="*/ 448724 w 1349253"/>
              <a:gd name="connsiteY34" fmla="*/ 5125185 h 6858000"/>
              <a:gd name="connsiteX35" fmla="*/ 455554 w 1349253"/>
              <a:gd name="connsiteY35" fmla="*/ 5121884 h 6858000"/>
              <a:gd name="connsiteX36" fmla="*/ 462590 w 1349253"/>
              <a:gd name="connsiteY36" fmla="*/ 5067850 h 6858000"/>
              <a:gd name="connsiteX37" fmla="*/ 465321 w 1349253"/>
              <a:gd name="connsiteY37" fmla="*/ 5060861 h 6858000"/>
              <a:gd name="connsiteX38" fmla="*/ 462025 w 1349253"/>
              <a:gd name="connsiteY38" fmla="*/ 5034192 h 6858000"/>
              <a:gd name="connsiteX39" fmla="*/ 463579 w 1349253"/>
              <a:gd name="connsiteY39" fmla="*/ 4993030 h 6858000"/>
              <a:gd name="connsiteX40" fmla="*/ 470488 w 1349253"/>
              <a:gd name="connsiteY40" fmla="*/ 4946844 h 6858000"/>
              <a:gd name="connsiteX41" fmla="*/ 466344 w 1349253"/>
              <a:gd name="connsiteY41" fmla="*/ 4932692 h 6858000"/>
              <a:gd name="connsiteX42" fmla="*/ 481747 w 1349253"/>
              <a:gd name="connsiteY42" fmla="*/ 4858827 h 6858000"/>
              <a:gd name="connsiteX43" fmla="*/ 487650 w 1349253"/>
              <a:gd name="connsiteY43" fmla="*/ 4821170 h 6858000"/>
              <a:gd name="connsiteX44" fmla="*/ 493676 w 1349253"/>
              <a:gd name="connsiteY44" fmla="*/ 4750867 h 6858000"/>
              <a:gd name="connsiteX45" fmla="*/ 491483 w 1349253"/>
              <a:gd name="connsiteY45" fmla="*/ 4690749 h 6858000"/>
              <a:gd name="connsiteX46" fmla="*/ 486963 w 1349253"/>
              <a:gd name="connsiteY46" fmla="*/ 4584173 h 6858000"/>
              <a:gd name="connsiteX47" fmla="*/ 482046 w 1349253"/>
              <a:gd name="connsiteY47" fmla="*/ 4444346 h 6858000"/>
              <a:gd name="connsiteX48" fmla="*/ 478611 w 1349253"/>
              <a:gd name="connsiteY48" fmla="*/ 4375228 h 6858000"/>
              <a:gd name="connsiteX49" fmla="*/ 459264 w 1349253"/>
              <a:gd name="connsiteY49" fmla="*/ 4214165 h 6858000"/>
              <a:gd name="connsiteX50" fmla="*/ 460893 w 1349253"/>
              <a:gd name="connsiteY50" fmla="*/ 4076008 h 6858000"/>
              <a:gd name="connsiteX51" fmla="*/ 448593 w 1349253"/>
              <a:gd name="connsiteY51" fmla="*/ 4033999 h 6858000"/>
              <a:gd name="connsiteX52" fmla="*/ 448318 w 1349253"/>
              <a:gd name="connsiteY52" fmla="*/ 4013953 h 6858000"/>
              <a:gd name="connsiteX53" fmla="*/ 434613 w 1349253"/>
              <a:gd name="connsiteY53" fmla="*/ 3974753 h 6858000"/>
              <a:gd name="connsiteX54" fmla="*/ 440396 w 1349253"/>
              <a:gd name="connsiteY54" fmla="*/ 3901461 h 6858000"/>
              <a:gd name="connsiteX55" fmla="*/ 462990 w 1349253"/>
              <a:gd name="connsiteY55" fmla="*/ 3813873 h 6858000"/>
              <a:gd name="connsiteX56" fmla="*/ 460248 w 1349253"/>
              <a:gd name="connsiteY56" fmla="*/ 3777135 h 6858000"/>
              <a:gd name="connsiteX57" fmla="*/ 461981 w 1349253"/>
              <a:gd name="connsiteY57" fmla="*/ 3771656 h 6858000"/>
              <a:gd name="connsiteX58" fmla="*/ 465724 w 1349253"/>
              <a:gd name="connsiteY58" fmla="*/ 3769007 h 6858000"/>
              <a:gd name="connsiteX59" fmla="*/ 473886 w 1349253"/>
              <a:gd name="connsiteY59" fmla="*/ 3738082 h 6858000"/>
              <a:gd name="connsiteX60" fmla="*/ 481232 w 1349253"/>
              <a:gd name="connsiteY60" fmla="*/ 3673397 h 6858000"/>
              <a:gd name="connsiteX61" fmla="*/ 480528 w 1349253"/>
              <a:gd name="connsiteY61" fmla="*/ 3637109 h 6858000"/>
              <a:gd name="connsiteX62" fmla="*/ 483971 w 1349253"/>
              <a:gd name="connsiteY62" fmla="*/ 3536883 h 6858000"/>
              <a:gd name="connsiteX63" fmla="*/ 491509 w 1349253"/>
              <a:gd name="connsiteY63" fmla="*/ 3435652 h 6858000"/>
              <a:gd name="connsiteX64" fmla="*/ 505401 w 1349253"/>
              <a:gd name="connsiteY64" fmla="*/ 3295862 h 6858000"/>
              <a:gd name="connsiteX65" fmla="*/ 511168 w 1349253"/>
              <a:gd name="connsiteY65" fmla="*/ 3229163 h 6858000"/>
              <a:gd name="connsiteX66" fmla="*/ 487927 w 1349253"/>
              <a:gd name="connsiteY66" fmla="*/ 3158586 h 6858000"/>
              <a:gd name="connsiteX67" fmla="*/ 463335 w 1349253"/>
              <a:gd name="connsiteY67" fmla="*/ 3112365 h 6858000"/>
              <a:gd name="connsiteX68" fmla="*/ 448810 w 1349253"/>
              <a:gd name="connsiteY68" fmla="*/ 3072935 h 6858000"/>
              <a:gd name="connsiteX69" fmla="*/ 423984 w 1349253"/>
              <a:gd name="connsiteY69" fmla="*/ 2958185 h 6858000"/>
              <a:gd name="connsiteX70" fmla="*/ 381264 w 1349253"/>
              <a:gd name="connsiteY70" fmla="*/ 2843952 h 6858000"/>
              <a:gd name="connsiteX71" fmla="*/ 315516 w 1349253"/>
              <a:gd name="connsiteY71" fmla="*/ 2554718 h 6858000"/>
              <a:gd name="connsiteX72" fmla="*/ 286333 w 1349253"/>
              <a:gd name="connsiteY72" fmla="*/ 2447068 h 6858000"/>
              <a:gd name="connsiteX73" fmla="*/ 273294 w 1349253"/>
              <a:gd name="connsiteY73" fmla="*/ 2425819 h 6858000"/>
              <a:gd name="connsiteX74" fmla="*/ 279293 w 1349253"/>
              <a:gd name="connsiteY74" fmla="*/ 2402874 h 6858000"/>
              <a:gd name="connsiteX75" fmla="*/ 281905 w 1349253"/>
              <a:gd name="connsiteY75" fmla="*/ 2381443 h 6858000"/>
              <a:gd name="connsiteX76" fmla="*/ 258234 w 1349253"/>
              <a:gd name="connsiteY76" fmla="*/ 2261920 h 6858000"/>
              <a:gd name="connsiteX77" fmla="*/ 248121 w 1349253"/>
              <a:gd name="connsiteY77" fmla="*/ 2195378 h 6858000"/>
              <a:gd name="connsiteX78" fmla="*/ 232338 w 1349253"/>
              <a:gd name="connsiteY78" fmla="*/ 2155135 h 6858000"/>
              <a:gd name="connsiteX79" fmla="*/ 229796 w 1349253"/>
              <a:gd name="connsiteY79" fmla="*/ 2118008 h 6858000"/>
              <a:gd name="connsiteX80" fmla="*/ 230789 w 1349253"/>
              <a:gd name="connsiteY80" fmla="*/ 2050531 h 6858000"/>
              <a:gd name="connsiteX81" fmla="*/ 203773 w 1349253"/>
              <a:gd name="connsiteY81" fmla="*/ 1906352 h 6858000"/>
              <a:gd name="connsiteX82" fmla="*/ 180330 w 1349253"/>
              <a:gd name="connsiteY82" fmla="*/ 1861531 h 6858000"/>
              <a:gd name="connsiteX83" fmla="*/ 134129 w 1349253"/>
              <a:gd name="connsiteY83" fmla="*/ 1732919 h 6858000"/>
              <a:gd name="connsiteX84" fmla="*/ 106440 w 1349253"/>
              <a:gd name="connsiteY84" fmla="*/ 1663540 h 6858000"/>
              <a:gd name="connsiteX85" fmla="*/ 105566 w 1349253"/>
              <a:gd name="connsiteY85" fmla="*/ 1615777 h 6858000"/>
              <a:gd name="connsiteX86" fmla="*/ 86361 w 1349253"/>
              <a:gd name="connsiteY86" fmla="*/ 1563678 h 6858000"/>
              <a:gd name="connsiteX87" fmla="*/ 92183 w 1349253"/>
              <a:gd name="connsiteY87" fmla="*/ 1477995 h 6858000"/>
              <a:gd name="connsiteX88" fmla="*/ 78268 w 1349253"/>
              <a:gd name="connsiteY88" fmla="*/ 1373769 h 6858000"/>
              <a:gd name="connsiteX89" fmla="*/ 86575 w 1349253"/>
              <a:gd name="connsiteY89" fmla="*/ 1307086 h 6858000"/>
              <a:gd name="connsiteX90" fmla="*/ 92448 w 1349253"/>
              <a:gd name="connsiteY90" fmla="*/ 1168288 h 6858000"/>
              <a:gd name="connsiteX91" fmla="*/ 84730 w 1349253"/>
              <a:gd name="connsiteY91" fmla="*/ 1142577 h 6858000"/>
              <a:gd name="connsiteX92" fmla="*/ 74036 w 1349253"/>
              <a:gd name="connsiteY92" fmla="*/ 1088484 h 6858000"/>
              <a:gd name="connsiteX93" fmla="*/ 62772 w 1349253"/>
              <a:gd name="connsiteY93" fmla="*/ 1016103 h 6858000"/>
              <a:gd name="connsiteX94" fmla="*/ 64228 w 1349253"/>
              <a:gd name="connsiteY94" fmla="*/ 954054 h 6858000"/>
              <a:gd name="connsiteX95" fmla="*/ 59093 w 1349253"/>
              <a:gd name="connsiteY95" fmla="*/ 896999 h 6858000"/>
              <a:gd name="connsiteX96" fmla="*/ 28501 w 1349253"/>
              <a:gd name="connsiteY96" fmla="*/ 821517 h 6858000"/>
              <a:gd name="connsiteX97" fmla="*/ 7451 w 1349253"/>
              <a:gd name="connsiteY97" fmla="*/ 751353 h 6858000"/>
              <a:gd name="connsiteX98" fmla="*/ 7009 w 1349253"/>
              <a:gd name="connsiteY98" fmla="*/ 721230 h 6858000"/>
              <a:gd name="connsiteX99" fmla="*/ 16141 w 1349253"/>
              <a:gd name="connsiteY99" fmla="*/ 619315 h 6858000"/>
              <a:gd name="connsiteX100" fmla="*/ 19 w 1349253"/>
              <a:gd name="connsiteY100" fmla="*/ 585934 h 6858000"/>
              <a:gd name="connsiteX101" fmla="*/ 7093 w 1349253"/>
              <a:gd name="connsiteY101" fmla="*/ 538948 h 6858000"/>
              <a:gd name="connsiteX102" fmla="*/ 11001 w 1349253"/>
              <a:gd name="connsiteY102" fmla="*/ 525163 h 6858000"/>
              <a:gd name="connsiteX103" fmla="*/ 37125 w 1349253"/>
              <a:gd name="connsiteY103" fmla="*/ 446567 h 6858000"/>
              <a:gd name="connsiteX104" fmla="*/ 36373 w 1349253"/>
              <a:gd name="connsiteY104" fmla="*/ 393828 h 6858000"/>
              <a:gd name="connsiteX105" fmla="*/ 36203 w 1349253"/>
              <a:gd name="connsiteY105" fmla="*/ 353137 h 6858000"/>
              <a:gd name="connsiteX106" fmla="*/ 41896 w 1349253"/>
              <a:gd name="connsiteY106" fmla="*/ 275771 h 6858000"/>
              <a:gd name="connsiteX107" fmla="*/ 58923 w 1349253"/>
              <a:gd name="connsiteY107" fmla="*/ 212860 h 6858000"/>
              <a:gd name="connsiteX108" fmla="*/ 50633 w 1349253"/>
              <a:gd name="connsiteY108" fmla="*/ 144983 h 6858000"/>
              <a:gd name="connsiteX109" fmla="*/ 62917 w 1349253"/>
              <a:gd name="connsiteY109" fmla="*/ 55288 h 6858000"/>
              <a:gd name="connsiteX110" fmla="*/ 22471 w 1349253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66285 w 1342244"/>
              <a:gd name="connsiteY73" fmla="*/ 2425819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51914 w 1342244"/>
              <a:gd name="connsiteY107" fmla="*/ 212860 h 6858000"/>
              <a:gd name="connsiteX108" fmla="*/ 43624 w 1342244"/>
              <a:gd name="connsiteY108" fmla="*/ 144983 h 6858000"/>
              <a:gd name="connsiteX109" fmla="*/ 55908 w 1342244"/>
              <a:gd name="connsiteY109" fmla="*/ 55288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66285 w 1342244"/>
              <a:gd name="connsiteY73" fmla="*/ 2425819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51914 w 1342244"/>
              <a:gd name="connsiteY107" fmla="*/ 212860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66285 w 1342244"/>
              <a:gd name="connsiteY73" fmla="*/ 2425819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66285 w 1342244"/>
              <a:gd name="connsiteY73" fmla="*/ 2425819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83394 w 1342244"/>
              <a:gd name="connsiteY73" fmla="*/ 2423438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83394 w 1342244"/>
              <a:gd name="connsiteY73" fmla="*/ 2423438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4782 w 1342244"/>
              <a:gd name="connsiteY33" fmla="*/ 5144295 h 6858000"/>
              <a:gd name="connsiteX34" fmla="*/ 441715 w 1342244"/>
              <a:gd name="connsiteY34" fmla="*/ 5125185 h 6858000"/>
              <a:gd name="connsiteX35" fmla="*/ 448545 w 1342244"/>
              <a:gd name="connsiteY35" fmla="*/ 5121884 h 6858000"/>
              <a:gd name="connsiteX36" fmla="*/ 455581 w 1342244"/>
              <a:gd name="connsiteY36" fmla="*/ 5067850 h 6858000"/>
              <a:gd name="connsiteX37" fmla="*/ 458312 w 1342244"/>
              <a:gd name="connsiteY37" fmla="*/ 5060861 h 6858000"/>
              <a:gd name="connsiteX38" fmla="*/ 455016 w 1342244"/>
              <a:gd name="connsiteY38" fmla="*/ 5034192 h 6858000"/>
              <a:gd name="connsiteX39" fmla="*/ 456570 w 1342244"/>
              <a:gd name="connsiteY39" fmla="*/ 4993030 h 6858000"/>
              <a:gd name="connsiteX40" fmla="*/ 463479 w 1342244"/>
              <a:gd name="connsiteY40" fmla="*/ 4946844 h 6858000"/>
              <a:gd name="connsiteX41" fmla="*/ 459335 w 1342244"/>
              <a:gd name="connsiteY41" fmla="*/ 4932692 h 6858000"/>
              <a:gd name="connsiteX42" fmla="*/ 474738 w 1342244"/>
              <a:gd name="connsiteY42" fmla="*/ 4858827 h 6858000"/>
              <a:gd name="connsiteX43" fmla="*/ 480641 w 1342244"/>
              <a:gd name="connsiteY43" fmla="*/ 4821170 h 6858000"/>
              <a:gd name="connsiteX44" fmla="*/ 486667 w 1342244"/>
              <a:gd name="connsiteY44" fmla="*/ 4750867 h 6858000"/>
              <a:gd name="connsiteX45" fmla="*/ 484474 w 1342244"/>
              <a:gd name="connsiteY45" fmla="*/ 4690749 h 6858000"/>
              <a:gd name="connsiteX46" fmla="*/ 479954 w 1342244"/>
              <a:gd name="connsiteY46" fmla="*/ 4584173 h 6858000"/>
              <a:gd name="connsiteX47" fmla="*/ 475037 w 1342244"/>
              <a:gd name="connsiteY47" fmla="*/ 4444346 h 6858000"/>
              <a:gd name="connsiteX48" fmla="*/ 471602 w 1342244"/>
              <a:gd name="connsiteY48" fmla="*/ 4375228 h 6858000"/>
              <a:gd name="connsiteX49" fmla="*/ 452255 w 1342244"/>
              <a:gd name="connsiteY49" fmla="*/ 4214165 h 6858000"/>
              <a:gd name="connsiteX50" fmla="*/ 453884 w 1342244"/>
              <a:gd name="connsiteY50" fmla="*/ 4076008 h 6858000"/>
              <a:gd name="connsiteX51" fmla="*/ 441584 w 1342244"/>
              <a:gd name="connsiteY51" fmla="*/ 4033999 h 6858000"/>
              <a:gd name="connsiteX52" fmla="*/ 441309 w 1342244"/>
              <a:gd name="connsiteY52" fmla="*/ 4013953 h 6858000"/>
              <a:gd name="connsiteX53" fmla="*/ 427604 w 1342244"/>
              <a:gd name="connsiteY53" fmla="*/ 3974753 h 6858000"/>
              <a:gd name="connsiteX54" fmla="*/ 433387 w 1342244"/>
              <a:gd name="connsiteY54" fmla="*/ 3901461 h 6858000"/>
              <a:gd name="connsiteX55" fmla="*/ 455981 w 1342244"/>
              <a:gd name="connsiteY55" fmla="*/ 3813873 h 6858000"/>
              <a:gd name="connsiteX56" fmla="*/ 453239 w 1342244"/>
              <a:gd name="connsiteY56" fmla="*/ 3777135 h 6858000"/>
              <a:gd name="connsiteX57" fmla="*/ 454972 w 1342244"/>
              <a:gd name="connsiteY57" fmla="*/ 3771656 h 6858000"/>
              <a:gd name="connsiteX58" fmla="*/ 458715 w 1342244"/>
              <a:gd name="connsiteY58" fmla="*/ 3769007 h 6858000"/>
              <a:gd name="connsiteX59" fmla="*/ 466877 w 1342244"/>
              <a:gd name="connsiteY59" fmla="*/ 3738082 h 6858000"/>
              <a:gd name="connsiteX60" fmla="*/ 474223 w 1342244"/>
              <a:gd name="connsiteY60" fmla="*/ 3673397 h 6858000"/>
              <a:gd name="connsiteX61" fmla="*/ 473519 w 1342244"/>
              <a:gd name="connsiteY61" fmla="*/ 3637109 h 6858000"/>
              <a:gd name="connsiteX62" fmla="*/ 476962 w 1342244"/>
              <a:gd name="connsiteY62" fmla="*/ 3536883 h 6858000"/>
              <a:gd name="connsiteX63" fmla="*/ 484500 w 1342244"/>
              <a:gd name="connsiteY63" fmla="*/ 3435652 h 6858000"/>
              <a:gd name="connsiteX64" fmla="*/ 498392 w 1342244"/>
              <a:gd name="connsiteY64" fmla="*/ 3295862 h 6858000"/>
              <a:gd name="connsiteX65" fmla="*/ 504159 w 1342244"/>
              <a:gd name="connsiteY65" fmla="*/ 3229163 h 6858000"/>
              <a:gd name="connsiteX66" fmla="*/ 480918 w 1342244"/>
              <a:gd name="connsiteY66" fmla="*/ 3158586 h 6858000"/>
              <a:gd name="connsiteX67" fmla="*/ 456326 w 1342244"/>
              <a:gd name="connsiteY67" fmla="*/ 3112365 h 6858000"/>
              <a:gd name="connsiteX68" fmla="*/ 441801 w 1342244"/>
              <a:gd name="connsiteY68" fmla="*/ 3072935 h 6858000"/>
              <a:gd name="connsiteX69" fmla="*/ 416975 w 1342244"/>
              <a:gd name="connsiteY69" fmla="*/ 2958185 h 6858000"/>
              <a:gd name="connsiteX70" fmla="*/ 374255 w 1342244"/>
              <a:gd name="connsiteY70" fmla="*/ 2843952 h 6858000"/>
              <a:gd name="connsiteX71" fmla="*/ 308507 w 1342244"/>
              <a:gd name="connsiteY71" fmla="*/ 2554718 h 6858000"/>
              <a:gd name="connsiteX72" fmla="*/ 279324 w 1342244"/>
              <a:gd name="connsiteY72" fmla="*/ 2447068 h 6858000"/>
              <a:gd name="connsiteX73" fmla="*/ 283394 w 1342244"/>
              <a:gd name="connsiteY73" fmla="*/ 2423438 h 6858000"/>
              <a:gd name="connsiteX74" fmla="*/ 272284 w 1342244"/>
              <a:gd name="connsiteY74" fmla="*/ 2402874 h 6858000"/>
              <a:gd name="connsiteX75" fmla="*/ 274896 w 1342244"/>
              <a:gd name="connsiteY75" fmla="*/ 2381443 h 6858000"/>
              <a:gd name="connsiteX76" fmla="*/ 251225 w 1342244"/>
              <a:gd name="connsiteY76" fmla="*/ 2261920 h 6858000"/>
              <a:gd name="connsiteX77" fmla="*/ 241112 w 1342244"/>
              <a:gd name="connsiteY77" fmla="*/ 2195378 h 6858000"/>
              <a:gd name="connsiteX78" fmla="*/ 225329 w 1342244"/>
              <a:gd name="connsiteY78" fmla="*/ 2155135 h 6858000"/>
              <a:gd name="connsiteX79" fmla="*/ 222787 w 1342244"/>
              <a:gd name="connsiteY79" fmla="*/ 2118008 h 6858000"/>
              <a:gd name="connsiteX80" fmla="*/ 223780 w 1342244"/>
              <a:gd name="connsiteY80" fmla="*/ 2050531 h 6858000"/>
              <a:gd name="connsiteX81" fmla="*/ 196764 w 1342244"/>
              <a:gd name="connsiteY81" fmla="*/ 1906352 h 6858000"/>
              <a:gd name="connsiteX82" fmla="*/ 173321 w 1342244"/>
              <a:gd name="connsiteY82" fmla="*/ 1861531 h 6858000"/>
              <a:gd name="connsiteX83" fmla="*/ 127120 w 1342244"/>
              <a:gd name="connsiteY83" fmla="*/ 1732919 h 6858000"/>
              <a:gd name="connsiteX84" fmla="*/ 99431 w 1342244"/>
              <a:gd name="connsiteY84" fmla="*/ 1663540 h 6858000"/>
              <a:gd name="connsiteX85" fmla="*/ 98557 w 1342244"/>
              <a:gd name="connsiteY85" fmla="*/ 1615777 h 6858000"/>
              <a:gd name="connsiteX86" fmla="*/ 79352 w 1342244"/>
              <a:gd name="connsiteY86" fmla="*/ 1563678 h 6858000"/>
              <a:gd name="connsiteX87" fmla="*/ 85174 w 1342244"/>
              <a:gd name="connsiteY87" fmla="*/ 1477995 h 6858000"/>
              <a:gd name="connsiteX88" fmla="*/ 71259 w 1342244"/>
              <a:gd name="connsiteY88" fmla="*/ 1373769 h 6858000"/>
              <a:gd name="connsiteX89" fmla="*/ 79566 w 1342244"/>
              <a:gd name="connsiteY89" fmla="*/ 1307086 h 6858000"/>
              <a:gd name="connsiteX90" fmla="*/ 85439 w 1342244"/>
              <a:gd name="connsiteY90" fmla="*/ 1168288 h 6858000"/>
              <a:gd name="connsiteX91" fmla="*/ 77721 w 1342244"/>
              <a:gd name="connsiteY91" fmla="*/ 1142577 h 6858000"/>
              <a:gd name="connsiteX92" fmla="*/ 67027 w 1342244"/>
              <a:gd name="connsiteY92" fmla="*/ 1088484 h 6858000"/>
              <a:gd name="connsiteX93" fmla="*/ 55763 w 1342244"/>
              <a:gd name="connsiteY93" fmla="*/ 1016103 h 6858000"/>
              <a:gd name="connsiteX94" fmla="*/ 57219 w 1342244"/>
              <a:gd name="connsiteY94" fmla="*/ 954054 h 6858000"/>
              <a:gd name="connsiteX95" fmla="*/ 52084 w 1342244"/>
              <a:gd name="connsiteY95" fmla="*/ 896999 h 6858000"/>
              <a:gd name="connsiteX96" fmla="*/ 21492 w 1342244"/>
              <a:gd name="connsiteY96" fmla="*/ 821517 h 6858000"/>
              <a:gd name="connsiteX97" fmla="*/ 442 w 1342244"/>
              <a:gd name="connsiteY97" fmla="*/ 751353 h 6858000"/>
              <a:gd name="connsiteX98" fmla="*/ 0 w 1342244"/>
              <a:gd name="connsiteY98" fmla="*/ 721230 h 6858000"/>
              <a:gd name="connsiteX99" fmla="*/ 9132 w 1342244"/>
              <a:gd name="connsiteY99" fmla="*/ 619315 h 6858000"/>
              <a:gd name="connsiteX100" fmla="*/ 2788 w 1342244"/>
              <a:gd name="connsiteY100" fmla="*/ 585934 h 6858000"/>
              <a:gd name="connsiteX101" fmla="*/ 84 w 1342244"/>
              <a:gd name="connsiteY101" fmla="*/ 538948 h 6858000"/>
              <a:gd name="connsiteX102" fmla="*/ 3992 w 1342244"/>
              <a:gd name="connsiteY102" fmla="*/ 525163 h 6858000"/>
              <a:gd name="connsiteX103" fmla="*/ 30116 w 1342244"/>
              <a:gd name="connsiteY103" fmla="*/ 446567 h 6858000"/>
              <a:gd name="connsiteX104" fmla="*/ 29364 w 1342244"/>
              <a:gd name="connsiteY104" fmla="*/ 393828 h 6858000"/>
              <a:gd name="connsiteX105" fmla="*/ 29194 w 1342244"/>
              <a:gd name="connsiteY105" fmla="*/ 353137 h 6858000"/>
              <a:gd name="connsiteX106" fmla="*/ 34887 w 1342244"/>
              <a:gd name="connsiteY106" fmla="*/ 275771 h 6858000"/>
              <a:gd name="connsiteX107" fmla="*/ 44581 w 1342244"/>
              <a:gd name="connsiteY107" fmla="*/ 236673 h 6858000"/>
              <a:gd name="connsiteX108" fmla="*/ 43624 w 1342244"/>
              <a:gd name="connsiteY108" fmla="*/ 144983 h 6858000"/>
              <a:gd name="connsiteX109" fmla="*/ 33909 w 1342244"/>
              <a:gd name="connsiteY109" fmla="*/ 33857 h 6858000"/>
              <a:gd name="connsiteX110" fmla="*/ 15462 w 1342244"/>
              <a:gd name="connsiteY11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0843 w 1342244"/>
              <a:gd name="connsiteY28" fmla="*/ 5217684 h 6858000"/>
              <a:gd name="connsiteX29" fmla="*/ 438184 w 1342244"/>
              <a:gd name="connsiteY29" fmla="*/ 5193377 h 6858000"/>
              <a:gd name="connsiteX30" fmla="*/ 441487 w 1342244"/>
              <a:gd name="connsiteY30" fmla="*/ 5179288 h 6858000"/>
              <a:gd name="connsiteX31" fmla="*/ 442471 w 1342244"/>
              <a:gd name="connsiteY31" fmla="*/ 5173621 h 6858000"/>
              <a:gd name="connsiteX32" fmla="*/ 438105 w 1342244"/>
              <a:gd name="connsiteY32" fmla="*/ 5159961 h 6858000"/>
              <a:gd name="connsiteX33" fmla="*/ 441715 w 1342244"/>
              <a:gd name="connsiteY33" fmla="*/ 5125185 h 6858000"/>
              <a:gd name="connsiteX34" fmla="*/ 448545 w 1342244"/>
              <a:gd name="connsiteY34" fmla="*/ 5121884 h 6858000"/>
              <a:gd name="connsiteX35" fmla="*/ 455581 w 1342244"/>
              <a:gd name="connsiteY35" fmla="*/ 5067850 h 6858000"/>
              <a:gd name="connsiteX36" fmla="*/ 458312 w 1342244"/>
              <a:gd name="connsiteY36" fmla="*/ 5060861 h 6858000"/>
              <a:gd name="connsiteX37" fmla="*/ 455016 w 1342244"/>
              <a:gd name="connsiteY37" fmla="*/ 5034192 h 6858000"/>
              <a:gd name="connsiteX38" fmla="*/ 456570 w 1342244"/>
              <a:gd name="connsiteY38" fmla="*/ 4993030 h 6858000"/>
              <a:gd name="connsiteX39" fmla="*/ 463479 w 1342244"/>
              <a:gd name="connsiteY39" fmla="*/ 4946844 h 6858000"/>
              <a:gd name="connsiteX40" fmla="*/ 459335 w 1342244"/>
              <a:gd name="connsiteY40" fmla="*/ 4932692 h 6858000"/>
              <a:gd name="connsiteX41" fmla="*/ 474738 w 1342244"/>
              <a:gd name="connsiteY41" fmla="*/ 4858827 h 6858000"/>
              <a:gd name="connsiteX42" fmla="*/ 480641 w 1342244"/>
              <a:gd name="connsiteY42" fmla="*/ 4821170 h 6858000"/>
              <a:gd name="connsiteX43" fmla="*/ 486667 w 1342244"/>
              <a:gd name="connsiteY43" fmla="*/ 4750867 h 6858000"/>
              <a:gd name="connsiteX44" fmla="*/ 484474 w 1342244"/>
              <a:gd name="connsiteY44" fmla="*/ 4690749 h 6858000"/>
              <a:gd name="connsiteX45" fmla="*/ 479954 w 1342244"/>
              <a:gd name="connsiteY45" fmla="*/ 4584173 h 6858000"/>
              <a:gd name="connsiteX46" fmla="*/ 475037 w 1342244"/>
              <a:gd name="connsiteY46" fmla="*/ 4444346 h 6858000"/>
              <a:gd name="connsiteX47" fmla="*/ 471602 w 1342244"/>
              <a:gd name="connsiteY47" fmla="*/ 4375228 h 6858000"/>
              <a:gd name="connsiteX48" fmla="*/ 452255 w 1342244"/>
              <a:gd name="connsiteY48" fmla="*/ 4214165 h 6858000"/>
              <a:gd name="connsiteX49" fmla="*/ 453884 w 1342244"/>
              <a:gd name="connsiteY49" fmla="*/ 4076008 h 6858000"/>
              <a:gd name="connsiteX50" fmla="*/ 441584 w 1342244"/>
              <a:gd name="connsiteY50" fmla="*/ 4033999 h 6858000"/>
              <a:gd name="connsiteX51" fmla="*/ 441309 w 1342244"/>
              <a:gd name="connsiteY51" fmla="*/ 4013953 h 6858000"/>
              <a:gd name="connsiteX52" fmla="*/ 427604 w 1342244"/>
              <a:gd name="connsiteY52" fmla="*/ 3974753 h 6858000"/>
              <a:gd name="connsiteX53" fmla="*/ 433387 w 1342244"/>
              <a:gd name="connsiteY53" fmla="*/ 3901461 h 6858000"/>
              <a:gd name="connsiteX54" fmla="*/ 455981 w 1342244"/>
              <a:gd name="connsiteY54" fmla="*/ 3813873 h 6858000"/>
              <a:gd name="connsiteX55" fmla="*/ 453239 w 1342244"/>
              <a:gd name="connsiteY55" fmla="*/ 3777135 h 6858000"/>
              <a:gd name="connsiteX56" fmla="*/ 454972 w 1342244"/>
              <a:gd name="connsiteY56" fmla="*/ 3771656 h 6858000"/>
              <a:gd name="connsiteX57" fmla="*/ 458715 w 1342244"/>
              <a:gd name="connsiteY57" fmla="*/ 3769007 h 6858000"/>
              <a:gd name="connsiteX58" fmla="*/ 466877 w 1342244"/>
              <a:gd name="connsiteY58" fmla="*/ 3738082 h 6858000"/>
              <a:gd name="connsiteX59" fmla="*/ 474223 w 1342244"/>
              <a:gd name="connsiteY59" fmla="*/ 3673397 h 6858000"/>
              <a:gd name="connsiteX60" fmla="*/ 473519 w 1342244"/>
              <a:gd name="connsiteY60" fmla="*/ 3637109 h 6858000"/>
              <a:gd name="connsiteX61" fmla="*/ 476962 w 1342244"/>
              <a:gd name="connsiteY61" fmla="*/ 3536883 h 6858000"/>
              <a:gd name="connsiteX62" fmla="*/ 484500 w 1342244"/>
              <a:gd name="connsiteY62" fmla="*/ 3435652 h 6858000"/>
              <a:gd name="connsiteX63" fmla="*/ 498392 w 1342244"/>
              <a:gd name="connsiteY63" fmla="*/ 3295862 h 6858000"/>
              <a:gd name="connsiteX64" fmla="*/ 504159 w 1342244"/>
              <a:gd name="connsiteY64" fmla="*/ 3229163 h 6858000"/>
              <a:gd name="connsiteX65" fmla="*/ 480918 w 1342244"/>
              <a:gd name="connsiteY65" fmla="*/ 3158586 h 6858000"/>
              <a:gd name="connsiteX66" fmla="*/ 456326 w 1342244"/>
              <a:gd name="connsiteY66" fmla="*/ 3112365 h 6858000"/>
              <a:gd name="connsiteX67" fmla="*/ 441801 w 1342244"/>
              <a:gd name="connsiteY67" fmla="*/ 3072935 h 6858000"/>
              <a:gd name="connsiteX68" fmla="*/ 416975 w 1342244"/>
              <a:gd name="connsiteY68" fmla="*/ 2958185 h 6858000"/>
              <a:gd name="connsiteX69" fmla="*/ 374255 w 1342244"/>
              <a:gd name="connsiteY69" fmla="*/ 2843952 h 6858000"/>
              <a:gd name="connsiteX70" fmla="*/ 308507 w 1342244"/>
              <a:gd name="connsiteY70" fmla="*/ 2554718 h 6858000"/>
              <a:gd name="connsiteX71" fmla="*/ 279324 w 1342244"/>
              <a:gd name="connsiteY71" fmla="*/ 2447068 h 6858000"/>
              <a:gd name="connsiteX72" fmla="*/ 283394 w 1342244"/>
              <a:gd name="connsiteY72" fmla="*/ 2423438 h 6858000"/>
              <a:gd name="connsiteX73" fmla="*/ 272284 w 1342244"/>
              <a:gd name="connsiteY73" fmla="*/ 2402874 h 6858000"/>
              <a:gd name="connsiteX74" fmla="*/ 274896 w 1342244"/>
              <a:gd name="connsiteY74" fmla="*/ 2381443 h 6858000"/>
              <a:gd name="connsiteX75" fmla="*/ 251225 w 1342244"/>
              <a:gd name="connsiteY75" fmla="*/ 2261920 h 6858000"/>
              <a:gd name="connsiteX76" fmla="*/ 241112 w 1342244"/>
              <a:gd name="connsiteY76" fmla="*/ 2195378 h 6858000"/>
              <a:gd name="connsiteX77" fmla="*/ 225329 w 1342244"/>
              <a:gd name="connsiteY77" fmla="*/ 2155135 h 6858000"/>
              <a:gd name="connsiteX78" fmla="*/ 222787 w 1342244"/>
              <a:gd name="connsiteY78" fmla="*/ 2118008 h 6858000"/>
              <a:gd name="connsiteX79" fmla="*/ 223780 w 1342244"/>
              <a:gd name="connsiteY79" fmla="*/ 2050531 h 6858000"/>
              <a:gd name="connsiteX80" fmla="*/ 196764 w 1342244"/>
              <a:gd name="connsiteY80" fmla="*/ 1906352 h 6858000"/>
              <a:gd name="connsiteX81" fmla="*/ 173321 w 1342244"/>
              <a:gd name="connsiteY81" fmla="*/ 1861531 h 6858000"/>
              <a:gd name="connsiteX82" fmla="*/ 127120 w 1342244"/>
              <a:gd name="connsiteY82" fmla="*/ 1732919 h 6858000"/>
              <a:gd name="connsiteX83" fmla="*/ 99431 w 1342244"/>
              <a:gd name="connsiteY83" fmla="*/ 1663540 h 6858000"/>
              <a:gd name="connsiteX84" fmla="*/ 98557 w 1342244"/>
              <a:gd name="connsiteY84" fmla="*/ 1615777 h 6858000"/>
              <a:gd name="connsiteX85" fmla="*/ 79352 w 1342244"/>
              <a:gd name="connsiteY85" fmla="*/ 1563678 h 6858000"/>
              <a:gd name="connsiteX86" fmla="*/ 85174 w 1342244"/>
              <a:gd name="connsiteY86" fmla="*/ 1477995 h 6858000"/>
              <a:gd name="connsiteX87" fmla="*/ 71259 w 1342244"/>
              <a:gd name="connsiteY87" fmla="*/ 1373769 h 6858000"/>
              <a:gd name="connsiteX88" fmla="*/ 79566 w 1342244"/>
              <a:gd name="connsiteY88" fmla="*/ 1307086 h 6858000"/>
              <a:gd name="connsiteX89" fmla="*/ 85439 w 1342244"/>
              <a:gd name="connsiteY89" fmla="*/ 1168288 h 6858000"/>
              <a:gd name="connsiteX90" fmla="*/ 77721 w 1342244"/>
              <a:gd name="connsiteY90" fmla="*/ 1142577 h 6858000"/>
              <a:gd name="connsiteX91" fmla="*/ 67027 w 1342244"/>
              <a:gd name="connsiteY91" fmla="*/ 1088484 h 6858000"/>
              <a:gd name="connsiteX92" fmla="*/ 55763 w 1342244"/>
              <a:gd name="connsiteY92" fmla="*/ 1016103 h 6858000"/>
              <a:gd name="connsiteX93" fmla="*/ 57219 w 1342244"/>
              <a:gd name="connsiteY93" fmla="*/ 954054 h 6858000"/>
              <a:gd name="connsiteX94" fmla="*/ 52084 w 1342244"/>
              <a:gd name="connsiteY94" fmla="*/ 896999 h 6858000"/>
              <a:gd name="connsiteX95" fmla="*/ 21492 w 1342244"/>
              <a:gd name="connsiteY95" fmla="*/ 821517 h 6858000"/>
              <a:gd name="connsiteX96" fmla="*/ 442 w 1342244"/>
              <a:gd name="connsiteY96" fmla="*/ 751353 h 6858000"/>
              <a:gd name="connsiteX97" fmla="*/ 0 w 1342244"/>
              <a:gd name="connsiteY97" fmla="*/ 721230 h 6858000"/>
              <a:gd name="connsiteX98" fmla="*/ 9132 w 1342244"/>
              <a:gd name="connsiteY98" fmla="*/ 619315 h 6858000"/>
              <a:gd name="connsiteX99" fmla="*/ 2788 w 1342244"/>
              <a:gd name="connsiteY99" fmla="*/ 585934 h 6858000"/>
              <a:gd name="connsiteX100" fmla="*/ 84 w 1342244"/>
              <a:gd name="connsiteY100" fmla="*/ 538948 h 6858000"/>
              <a:gd name="connsiteX101" fmla="*/ 3992 w 1342244"/>
              <a:gd name="connsiteY101" fmla="*/ 525163 h 6858000"/>
              <a:gd name="connsiteX102" fmla="*/ 30116 w 1342244"/>
              <a:gd name="connsiteY102" fmla="*/ 446567 h 6858000"/>
              <a:gd name="connsiteX103" fmla="*/ 29364 w 1342244"/>
              <a:gd name="connsiteY103" fmla="*/ 393828 h 6858000"/>
              <a:gd name="connsiteX104" fmla="*/ 29194 w 1342244"/>
              <a:gd name="connsiteY104" fmla="*/ 353137 h 6858000"/>
              <a:gd name="connsiteX105" fmla="*/ 34887 w 1342244"/>
              <a:gd name="connsiteY105" fmla="*/ 275771 h 6858000"/>
              <a:gd name="connsiteX106" fmla="*/ 44581 w 1342244"/>
              <a:gd name="connsiteY106" fmla="*/ 236673 h 6858000"/>
              <a:gd name="connsiteX107" fmla="*/ 43624 w 1342244"/>
              <a:gd name="connsiteY107" fmla="*/ 144983 h 6858000"/>
              <a:gd name="connsiteX108" fmla="*/ 33909 w 1342244"/>
              <a:gd name="connsiteY108" fmla="*/ 33857 h 6858000"/>
              <a:gd name="connsiteX109" fmla="*/ 15462 w 1342244"/>
              <a:gd name="connsiteY109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8184 w 1342244"/>
              <a:gd name="connsiteY28" fmla="*/ 5193377 h 6858000"/>
              <a:gd name="connsiteX29" fmla="*/ 441487 w 1342244"/>
              <a:gd name="connsiteY29" fmla="*/ 5179288 h 6858000"/>
              <a:gd name="connsiteX30" fmla="*/ 442471 w 1342244"/>
              <a:gd name="connsiteY30" fmla="*/ 5173621 h 6858000"/>
              <a:gd name="connsiteX31" fmla="*/ 438105 w 1342244"/>
              <a:gd name="connsiteY31" fmla="*/ 5159961 h 6858000"/>
              <a:gd name="connsiteX32" fmla="*/ 441715 w 1342244"/>
              <a:gd name="connsiteY32" fmla="*/ 5125185 h 6858000"/>
              <a:gd name="connsiteX33" fmla="*/ 448545 w 1342244"/>
              <a:gd name="connsiteY33" fmla="*/ 5121884 h 6858000"/>
              <a:gd name="connsiteX34" fmla="*/ 455581 w 1342244"/>
              <a:gd name="connsiteY34" fmla="*/ 5067850 h 6858000"/>
              <a:gd name="connsiteX35" fmla="*/ 458312 w 1342244"/>
              <a:gd name="connsiteY35" fmla="*/ 5060861 h 6858000"/>
              <a:gd name="connsiteX36" fmla="*/ 455016 w 1342244"/>
              <a:gd name="connsiteY36" fmla="*/ 5034192 h 6858000"/>
              <a:gd name="connsiteX37" fmla="*/ 456570 w 1342244"/>
              <a:gd name="connsiteY37" fmla="*/ 4993030 h 6858000"/>
              <a:gd name="connsiteX38" fmla="*/ 463479 w 1342244"/>
              <a:gd name="connsiteY38" fmla="*/ 4946844 h 6858000"/>
              <a:gd name="connsiteX39" fmla="*/ 459335 w 1342244"/>
              <a:gd name="connsiteY39" fmla="*/ 4932692 h 6858000"/>
              <a:gd name="connsiteX40" fmla="*/ 474738 w 1342244"/>
              <a:gd name="connsiteY40" fmla="*/ 4858827 h 6858000"/>
              <a:gd name="connsiteX41" fmla="*/ 480641 w 1342244"/>
              <a:gd name="connsiteY41" fmla="*/ 4821170 h 6858000"/>
              <a:gd name="connsiteX42" fmla="*/ 486667 w 1342244"/>
              <a:gd name="connsiteY42" fmla="*/ 4750867 h 6858000"/>
              <a:gd name="connsiteX43" fmla="*/ 484474 w 1342244"/>
              <a:gd name="connsiteY43" fmla="*/ 4690749 h 6858000"/>
              <a:gd name="connsiteX44" fmla="*/ 479954 w 1342244"/>
              <a:gd name="connsiteY44" fmla="*/ 4584173 h 6858000"/>
              <a:gd name="connsiteX45" fmla="*/ 475037 w 1342244"/>
              <a:gd name="connsiteY45" fmla="*/ 4444346 h 6858000"/>
              <a:gd name="connsiteX46" fmla="*/ 471602 w 1342244"/>
              <a:gd name="connsiteY46" fmla="*/ 4375228 h 6858000"/>
              <a:gd name="connsiteX47" fmla="*/ 452255 w 1342244"/>
              <a:gd name="connsiteY47" fmla="*/ 4214165 h 6858000"/>
              <a:gd name="connsiteX48" fmla="*/ 453884 w 1342244"/>
              <a:gd name="connsiteY48" fmla="*/ 4076008 h 6858000"/>
              <a:gd name="connsiteX49" fmla="*/ 441584 w 1342244"/>
              <a:gd name="connsiteY49" fmla="*/ 4033999 h 6858000"/>
              <a:gd name="connsiteX50" fmla="*/ 441309 w 1342244"/>
              <a:gd name="connsiteY50" fmla="*/ 4013953 h 6858000"/>
              <a:gd name="connsiteX51" fmla="*/ 427604 w 1342244"/>
              <a:gd name="connsiteY51" fmla="*/ 3974753 h 6858000"/>
              <a:gd name="connsiteX52" fmla="*/ 433387 w 1342244"/>
              <a:gd name="connsiteY52" fmla="*/ 3901461 h 6858000"/>
              <a:gd name="connsiteX53" fmla="*/ 455981 w 1342244"/>
              <a:gd name="connsiteY53" fmla="*/ 3813873 h 6858000"/>
              <a:gd name="connsiteX54" fmla="*/ 453239 w 1342244"/>
              <a:gd name="connsiteY54" fmla="*/ 3777135 h 6858000"/>
              <a:gd name="connsiteX55" fmla="*/ 454972 w 1342244"/>
              <a:gd name="connsiteY55" fmla="*/ 3771656 h 6858000"/>
              <a:gd name="connsiteX56" fmla="*/ 458715 w 1342244"/>
              <a:gd name="connsiteY56" fmla="*/ 3769007 h 6858000"/>
              <a:gd name="connsiteX57" fmla="*/ 466877 w 1342244"/>
              <a:gd name="connsiteY57" fmla="*/ 3738082 h 6858000"/>
              <a:gd name="connsiteX58" fmla="*/ 474223 w 1342244"/>
              <a:gd name="connsiteY58" fmla="*/ 3673397 h 6858000"/>
              <a:gd name="connsiteX59" fmla="*/ 473519 w 1342244"/>
              <a:gd name="connsiteY59" fmla="*/ 3637109 h 6858000"/>
              <a:gd name="connsiteX60" fmla="*/ 476962 w 1342244"/>
              <a:gd name="connsiteY60" fmla="*/ 3536883 h 6858000"/>
              <a:gd name="connsiteX61" fmla="*/ 484500 w 1342244"/>
              <a:gd name="connsiteY61" fmla="*/ 3435652 h 6858000"/>
              <a:gd name="connsiteX62" fmla="*/ 498392 w 1342244"/>
              <a:gd name="connsiteY62" fmla="*/ 3295862 h 6858000"/>
              <a:gd name="connsiteX63" fmla="*/ 504159 w 1342244"/>
              <a:gd name="connsiteY63" fmla="*/ 3229163 h 6858000"/>
              <a:gd name="connsiteX64" fmla="*/ 480918 w 1342244"/>
              <a:gd name="connsiteY64" fmla="*/ 3158586 h 6858000"/>
              <a:gd name="connsiteX65" fmla="*/ 456326 w 1342244"/>
              <a:gd name="connsiteY65" fmla="*/ 3112365 h 6858000"/>
              <a:gd name="connsiteX66" fmla="*/ 441801 w 1342244"/>
              <a:gd name="connsiteY66" fmla="*/ 3072935 h 6858000"/>
              <a:gd name="connsiteX67" fmla="*/ 416975 w 1342244"/>
              <a:gd name="connsiteY67" fmla="*/ 2958185 h 6858000"/>
              <a:gd name="connsiteX68" fmla="*/ 374255 w 1342244"/>
              <a:gd name="connsiteY68" fmla="*/ 2843952 h 6858000"/>
              <a:gd name="connsiteX69" fmla="*/ 308507 w 1342244"/>
              <a:gd name="connsiteY69" fmla="*/ 2554718 h 6858000"/>
              <a:gd name="connsiteX70" fmla="*/ 279324 w 1342244"/>
              <a:gd name="connsiteY70" fmla="*/ 2447068 h 6858000"/>
              <a:gd name="connsiteX71" fmla="*/ 283394 w 1342244"/>
              <a:gd name="connsiteY71" fmla="*/ 2423438 h 6858000"/>
              <a:gd name="connsiteX72" fmla="*/ 272284 w 1342244"/>
              <a:gd name="connsiteY72" fmla="*/ 2402874 h 6858000"/>
              <a:gd name="connsiteX73" fmla="*/ 274896 w 1342244"/>
              <a:gd name="connsiteY73" fmla="*/ 2381443 h 6858000"/>
              <a:gd name="connsiteX74" fmla="*/ 251225 w 1342244"/>
              <a:gd name="connsiteY74" fmla="*/ 2261920 h 6858000"/>
              <a:gd name="connsiteX75" fmla="*/ 241112 w 1342244"/>
              <a:gd name="connsiteY75" fmla="*/ 2195378 h 6858000"/>
              <a:gd name="connsiteX76" fmla="*/ 225329 w 1342244"/>
              <a:gd name="connsiteY76" fmla="*/ 2155135 h 6858000"/>
              <a:gd name="connsiteX77" fmla="*/ 222787 w 1342244"/>
              <a:gd name="connsiteY77" fmla="*/ 2118008 h 6858000"/>
              <a:gd name="connsiteX78" fmla="*/ 223780 w 1342244"/>
              <a:gd name="connsiteY78" fmla="*/ 2050531 h 6858000"/>
              <a:gd name="connsiteX79" fmla="*/ 196764 w 1342244"/>
              <a:gd name="connsiteY79" fmla="*/ 1906352 h 6858000"/>
              <a:gd name="connsiteX80" fmla="*/ 173321 w 1342244"/>
              <a:gd name="connsiteY80" fmla="*/ 1861531 h 6858000"/>
              <a:gd name="connsiteX81" fmla="*/ 127120 w 1342244"/>
              <a:gd name="connsiteY81" fmla="*/ 1732919 h 6858000"/>
              <a:gd name="connsiteX82" fmla="*/ 99431 w 1342244"/>
              <a:gd name="connsiteY82" fmla="*/ 1663540 h 6858000"/>
              <a:gd name="connsiteX83" fmla="*/ 98557 w 1342244"/>
              <a:gd name="connsiteY83" fmla="*/ 1615777 h 6858000"/>
              <a:gd name="connsiteX84" fmla="*/ 79352 w 1342244"/>
              <a:gd name="connsiteY84" fmla="*/ 1563678 h 6858000"/>
              <a:gd name="connsiteX85" fmla="*/ 85174 w 1342244"/>
              <a:gd name="connsiteY85" fmla="*/ 1477995 h 6858000"/>
              <a:gd name="connsiteX86" fmla="*/ 71259 w 1342244"/>
              <a:gd name="connsiteY86" fmla="*/ 1373769 h 6858000"/>
              <a:gd name="connsiteX87" fmla="*/ 79566 w 1342244"/>
              <a:gd name="connsiteY87" fmla="*/ 1307086 h 6858000"/>
              <a:gd name="connsiteX88" fmla="*/ 85439 w 1342244"/>
              <a:gd name="connsiteY88" fmla="*/ 1168288 h 6858000"/>
              <a:gd name="connsiteX89" fmla="*/ 77721 w 1342244"/>
              <a:gd name="connsiteY89" fmla="*/ 1142577 h 6858000"/>
              <a:gd name="connsiteX90" fmla="*/ 67027 w 1342244"/>
              <a:gd name="connsiteY90" fmla="*/ 1088484 h 6858000"/>
              <a:gd name="connsiteX91" fmla="*/ 55763 w 1342244"/>
              <a:gd name="connsiteY91" fmla="*/ 1016103 h 6858000"/>
              <a:gd name="connsiteX92" fmla="*/ 57219 w 1342244"/>
              <a:gd name="connsiteY92" fmla="*/ 954054 h 6858000"/>
              <a:gd name="connsiteX93" fmla="*/ 52084 w 1342244"/>
              <a:gd name="connsiteY93" fmla="*/ 896999 h 6858000"/>
              <a:gd name="connsiteX94" fmla="*/ 21492 w 1342244"/>
              <a:gd name="connsiteY94" fmla="*/ 821517 h 6858000"/>
              <a:gd name="connsiteX95" fmla="*/ 442 w 1342244"/>
              <a:gd name="connsiteY95" fmla="*/ 751353 h 6858000"/>
              <a:gd name="connsiteX96" fmla="*/ 0 w 1342244"/>
              <a:gd name="connsiteY96" fmla="*/ 721230 h 6858000"/>
              <a:gd name="connsiteX97" fmla="*/ 9132 w 1342244"/>
              <a:gd name="connsiteY97" fmla="*/ 619315 h 6858000"/>
              <a:gd name="connsiteX98" fmla="*/ 2788 w 1342244"/>
              <a:gd name="connsiteY98" fmla="*/ 585934 h 6858000"/>
              <a:gd name="connsiteX99" fmla="*/ 84 w 1342244"/>
              <a:gd name="connsiteY99" fmla="*/ 538948 h 6858000"/>
              <a:gd name="connsiteX100" fmla="*/ 3992 w 1342244"/>
              <a:gd name="connsiteY100" fmla="*/ 525163 h 6858000"/>
              <a:gd name="connsiteX101" fmla="*/ 30116 w 1342244"/>
              <a:gd name="connsiteY101" fmla="*/ 446567 h 6858000"/>
              <a:gd name="connsiteX102" fmla="*/ 29364 w 1342244"/>
              <a:gd name="connsiteY102" fmla="*/ 393828 h 6858000"/>
              <a:gd name="connsiteX103" fmla="*/ 29194 w 1342244"/>
              <a:gd name="connsiteY103" fmla="*/ 353137 h 6858000"/>
              <a:gd name="connsiteX104" fmla="*/ 34887 w 1342244"/>
              <a:gd name="connsiteY104" fmla="*/ 275771 h 6858000"/>
              <a:gd name="connsiteX105" fmla="*/ 44581 w 1342244"/>
              <a:gd name="connsiteY105" fmla="*/ 236673 h 6858000"/>
              <a:gd name="connsiteX106" fmla="*/ 43624 w 1342244"/>
              <a:gd name="connsiteY106" fmla="*/ 144983 h 6858000"/>
              <a:gd name="connsiteX107" fmla="*/ 33909 w 1342244"/>
              <a:gd name="connsiteY107" fmla="*/ 33857 h 6858000"/>
              <a:gd name="connsiteX108" fmla="*/ 15462 w 1342244"/>
              <a:gd name="connsiteY108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8184 w 1342244"/>
              <a:gd name="connsiteY28" fmla="*/ 5193377 h 6858000"/>
              <a:gd name="connsiteX29" fmla="*/ 441487 w 1342244"/>
              <a:gd name="connsiteY29" fmla="*/ 5179288 h 6858000"/>
              <a:gd name="connsiteX30" fmla="*/ 442471 w 1342244"/>
              <a:gd name="connsiteY30" fmla="*/ 5173621 h 6858000"/>
              <a:gd name="connsiteX31" fmla="*/ 438105 w 1342244"/>
              <a:gd name="connsiteY31" fmla="*/ 5159961 h 6858000"/>
              <a:gd name="connsiteX32" fmla="*/ 441715 w 1342244"/>
              <a:gd name="connsiteY32" fmla="*/ 5125185 h 6858000"/>
              <a:gd name="connsiteX33" fmla="*/ 455581 w 1342244"/>
              <a:gd name="connsiteY33" fmla="*/ 5067850 h 6858000"/>
              <a:gd name="connsiteX34" fmla="*/ 458312 w 1342244"/>
              <a:gd name="connsiteY34" fmla="*/ 5060861 h 6858000"/>
              <a:gd name="connsiteX35" fmla="*/ 455016 w 1342244"/>
              <a:gd name="connsiteY35" fmla="*/ 5034192 h 6858000"/>
              <a:gd name="connsiteX36" fmla="*/ 456570 w 1342244"/>
              <a:gd name="connsiteY36" fmla="*/ 4993030 h 6858000"/>
              <a:gd name="connsiteX37" fmla="*/ 463479 w 1342244"/>
              <a:gd name="connsiteY37" fmla="*/ 4946844 h 6858000"/>
              <a:gd name="connsiteX38" fmla="*/ 459335 w 1342244"/>
              <a:gd name="connsiteY38" fmla="*/ 4932692 h 6858000"/>
              <a:gd name="connsiteX39" fmla="*/ 474738 w 1342244"/>
              <a:gd name="connsiteY39" fmla="*/ 4858827 h 6858000"/>
              <a:gd name="connsiteX40" fmla="*/ 480641 w 1342244"/>
              <a:gd name="connsiteY40" fmla="*/ 4821170 h 6858000"/>
              <a:gd name="connsiteX41" fmla="*/ 486667 w 1342244"/>
              <a:gd name="connsiteY41" fmla="*/ 4750867 h 6858000"/>
              <a:gd name="connsiteX42" fmla="*/ 484474 w 1342244"/>
              <a:gd name="connsiteY42" fmla="*/ 4690749 h 6858000"/>
              <a:gd name="connsiteX43" fmla="*/ 479954 w 1342244"/>
              <a:gd name="connsiteY43" fmla="*/ 4584173 h 6858000"/>
              <a:gd name="connsiteX44" fmla="*/ 475037 w 1342244"/>
              <a:gd name="connsiteY44" fmla="*/ 4444346 h 6858000"/>
              <a:gd name="connsiteX45" fmla="*/ 471602 w 1342244"/>
              <a:gd name="connsiteY45" fmla="*/ 4375228 h 6858000"/>
              <a:gd name="connsiteX46" fmla="*/ 452255 w 1342244"/>
              <a:gd name="connsiteY46" fmla="*/ 4214165 h 6858000"/>
              <a:gd name="connsiteX47" fmla="*/ 453884 w 1342244"/>
              <a:gd name="connsiteY47" fmla="*/ 4076008 h 6858000"/>
              <a:gd name="connsiteX48" fmla="*/ 441584 w 1342244"/>
              <a:gd name="connsiteY48" fmla="*/ 4033999 h 6858000"/>
              <a:gd name="connsiteX49" fmla="*/ 441309 w 1342244"/>
              <a:gd name="connsiteY49" fmla="*/ 4013953 h 6858000"/>
              <a:gd name="connsiteX50" fmla="*/ 427604 w 1342244"/>
              <a:gd name="connsiteY50" fmla="*/ 3974753 h 6858000"/>
              <a:gd name="connsiteX51" fmla="*/ 433387 w 1342244"/>
              <a:gd name="connsiteY51" fmla="*/ 3901461 h 6858000"/>
              <a:gd name="connsiteX52" fmla="*/ 455981 w 1342244"/>
              <a:gd name="connsiteY52" fmla="*/ 3813873 h 6858000"/>
              <a:gd name="connsiteX53" fmla="*/ 453239 w 1342244"/>
              <a:gd name="connsiteY53" fmla="*/ 3777135 h 6858000"/>
              <a:gd name="connsiteX54" fmla="*/ 454972 w 1342244"/>
              <a:gd name="connsiteY54" fmla="*/ 3771656 h 6858000"/>
              <a:gd name="connsiteX55" fmla="*/ 458715 w 1342244"/>
              <a:gd name="connsiteY55" fmla="*/ 3769007 h 6858000"/>
              <a:gd name="connsiteX56" fmla="*/ 466877 w 1342244"/>
              <a:gd name="connsiteY56" fmla="*/ 3738082 h 6858000"/>
              <a:gd name="connsiteX57" fmla="*/ 474223 w 1342244"/>
              <a:gd name="connsiteY57" fmla="*/ 3673397 h 6858000"/>
              <a:gd name="connsiteX58" fmla="*/ 473519 w 1342244"/>
              <a:gd name="connsiteY58" fmla="*/ 3637109 h 6858000"/>
              <a:gd name="connsiteX59" fmla="*/ 476962 w 1342244"/>
              <a:gd name="connsiteY59" fmla="*/ 3536883 h 6858000"/>
              <a:gd name="connsiteX60" fmla="*/ 484500 w 1342244"/>
              <a:gd name="connsiteY60" fmla="*/ 3435652 h 6858000"/>
              <a:gd name="connsiteX61" fmla="*/ 498392 w 1342244"/>
              <a:gd name="connsiteY61" fmla="*/ 3295862 h 6858000"/>
              <a:gd name="connsiteX62" fmla="*/ 504159 w 1342244"/>
              <a:gd name="connsiteY62" fmla="*/ 3229163 h 6858000"/>
              <a:gd name="connsiteX63" fmla="*/ 480918 w 1342244"/>
              <a:gd name="connsiteY63" fmla="*/ 3158586 h 6858000"/>
              <a:gd name="connsiteX64" fmla="*/ 456326 w 1342244"/>
              <a:gd name="connsiteY64" fmla="*/ 3112365 h 6858000"/>
              <a:gd name="connsiteX65" fmla="*/ 441801 w 1342244"/>
              <a:gd name="connsiteY65" fmla="*/ 3072935 h 6858000"/>
              <a:gd name="connsiteX66" fmla="*/ 416975 w 1342244"/>
              <a:gd name="connsiteY66" fmla="*/ 2958185 h 6858000"/>
              <a:gd name="connsiteX67" fmla="*/ 374255 w 1342244"/>
              <a:gd name="connsiteY67" fmla="*/ 2843952 h 6858000"/>
              <a:gd name="connsiteX68" fmla="*/ 308507 w 1342244"/>
              <a:gd name="connsiteY68" fmla="*/ 2554718 h 6858000"/>
              <a:gd name="connsiteX69" fmla="*/ 279324 w 1342244"/>
              <a:gd name="connsiteY69" fmla="*/ 2447068 h 6858000"/>
              <a:gd name="connsiteX70" fmla="*/ 283394 w 1342244"/>
              <a:gd name="connsiteY70" fmla="*/ 2423438 h 6858000"/>
              <a:gd name="connsiteX71" fmla="*/ 272284 w 1342244"/>
              <a:gd name="connsiteY71" fmla="*/ 2402874 h 6858000"/>
              <a:gd name="connsiteX72" fmla="*/ 274896 w 1342244"/>
              <a:gd name="connsiteY72" fmla="*/ 2381443 h 6858000"/>
              <a:gd name="connsiteX73" fmla="*/ 251225 w 1342244"/>
              <a:gd name="connsiteY73" fmla="*/ 2261920 h 6858000"/>
              <a:gd name="connsiteX74" fmla="*/ 241112 w 1342244"/>
              <a:gd name="connsiteY74" fmla="*/ 2195378 h 6858000"/>
              <a:gd name="connsiteX75" fmla="*/ 225329 w 1342244"/>
              <a:gd name="connsiteY75" fmla="*/ 2155135 h 6858000"/>
              <a:gd name="connsiteX76" fmla="*/ 222787 w 1342244"/>
              <a:gd name="connsiteY76" fmla="*/ 2118008 h 6858000"/>
              <a:gd name="connsiteX77" fmla="*/ 223780 w 1342244"/>
              <a:gd name="connsiteY77" fmla="*/ 2050531 h 6858000"/>
              <a:gd name="connsiteX78" fmla="*/ 196764 w 1342244"/>
              <a:gd name="connsiteY78" fmla="*/ 1906352 h 6858000"/>
              <a:gd name="connsiteX79" fmla="*/ 173321 w 1342244"/>
              <a:gd name="connsiteY79" fmla="*/ 1861531 h 6858000"/>
              <a:gd name="connsiteX80" fmla="*/ 127120 w 1342244"/>
              <a:gd name="connsiteY80" fmla="*/ 1732919 h 6858000"/>
              <a:gd name="connsiteX81" fmla="*/ 99431 w 1342244"/>
              <a:gd name="connsiteY81" fmla="*/ 1663540 h 6858000"/>
              <a:gd name="connsiteX82" fmla="*/ 98557 w 1342244"/>
              <a:gd name="connsiteY82" fmla="*/ 1615777 h 6858000"/>
              <a:gd name="connsiteX83" fmla="*/ 79352 w 1342244"/>
              <a:gd name="connsiteY83" fmla="*/ 1563678 h 6858000"/>
              <a:gd name="connsiteX84" fmla="*/ 85174 w 1342244"/>
              <a:gd name="connsiteY84" fmla="*/ 1477995 h 6858000"/>
              <a:gd name="connsiteX85" fmla="*/ 71259 w 1342244"/>
              <a:gd name="connsiteY85" fmla="*/ 1373769 h 6858000"/>
              <a:gd name="connsiteX86" fmla="*/ 79566 w 1342244"/>
              <a:gd name="connsiteY86" fmla="*/ 1307086 h 6858000"/>
              <a:gd name="connsiteX87" fmla="*/ 85439 w 1342244"/>
              <a:gd name="connsiteY87" fmla="*/ 1168288 h 6858000"/>
              <a:gd name="connsiteX88" fmla="*/ 77721 w 1342244"/>
              <a:gd name="connsiteY88" fmla="*/ 1142577 h 6858000"/>
              <a:gd name="connsiteX89" fmla="*/ 67027 w 1342244"/>
              <a:gd name="connsiteY89" fmla="*/ 1088484 h 6858000"/>
              <a:gd name="connsiteX90" fmla="*/ 55763 w 1342244"/>
              <a:gd name="connsiteY90" fmla="*/ 1016103 h 6858000"/>
              <a:gd name="connsiteX91" fmla="*/ 57219 w 1342244"/>
              <a:gd name="connsiteY91" fmla="*/ 954054 h 6858000"/>
              <a:gd name="connsiteX92" fmla="*/ 52084 w 1342244"/>
              <a:gd name="connsiteY92" fmla="*/ 896999 h 6858000"/>
              <a:gd name="connsiteX93" fmla="*/ 21492 w 1342244"/>
              <a:gd name="connsiteY93" fmla="*/ 821517 h 6858000"/>
              <a:gd name="connsiteX94" fmla="*/ 442 w 1342244"/>
              <a:gd name="connsiteY94" fmla="*/ 751353 h 6858000"/>
              <a:gd name="connsiteX95" fmla="*/ 0 w 1342244"/>
              <a:gd name="connsiteY95" fmla="*/ 721230 h 6858000"/>
              <a:gd name="connsiteX96" fmla="*/ 9132 w 1342244"/>
              <a:gd name="connsiteY96" fmla="*/ 619315 h 6858000"/>
              <a:gd name="connsiteX97" fmla="*/ 2788 w 1342244"/>
              <a:gd name="connsiteY97" fmla="*/ 585934 h 6858000"/>
              <a:gd name="connsiteX98" fmla="*/ 84 w 1342244"/>
              <a:gd name="connsiteY98" fmla="*/ 538948 h 6858000"/>
              <a:gd name="connsiteX99" fmla="*/ 3992 w 1342244"/>
              <a:gd name="connsiteY99" fmla="*/ 525163 h 6858000"/>
              <a:gd name="connsiteX100" fmla="*/ 30116 w 1342244"/>
              <a:gd name="connsiteY100" fmla="*/ 446567 h 6858000"/>
              <a:gd name="connsiteX101" fmla="*/ 29364 w 1342244"/>
              <a:gd name="connsiteY101" fmla="*/ 393828 h 6858000"/>
              <a:gd name="connsiteX102" fmla="*/ 29194 w 1342244"/>
              <a:gd name="connsiteY102" fmla="*/ 353137 h 6858000"/>
              <a:gd name="connsiteX103" fmla="*/ 34887 w 1342244"/>
              <a:gd name="connsiteY103" fmla="*/ 275771 h 6858000"/>
              <a:gd name="connsiteX104" fmla="*/ 44581 w 1342244"/>
              <a:gd name="connsiteY104" fmla="*/ 236673 h 6858000"/>
              <a:gd name="connsiteX105" fmla="*/ 43624 w 1342244"/>
              <a:gd name="connsiteY105" fmla="*/ 144983 h 6858000"/>
              <a:gd name="connsiteX106" fmla="*/ 33909 w 1342244"/>
              <a:gd name="connsiteY106" fmla="*/ 33857 h 6858000"/>
              <a:gd name="connsiteX107" fmla="*/ 15462 w 1342244"/>
              <a:gd name="connsiteY107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8184 w 1342244"/>
              <a:gd name="connsiteY28" fmla="*/ 5193377 h 6858000"/>
              <a:gd name="connsiteX29" fmla="*/ 441487 w 1342244"/>
              <a:gd name="connsiteY29" fmla="*/ 5179288 h 6858000"/>
              <a:gd name="connsiteX30" fmla="*/ 438105 w 1342244"/>
              <a:gd name="connsiteY30" fmla="*/ 5159961 h 6858000"/>
              <a:gd name="connsiteX31" fmla="*/ 441715 w 1342244"/>
              <a:gd name="connsiteY31" fmla="*/ 5125185 h 6858000"/>
              <a:gd name="connsiteX32" fmla="*/ 455581 w 1342244"/>
              <a:gd name="connsiteY32" fmla="*/ 5067850 h 6858000"/>
              <a:gd name="connsiteX33" fmla="*/ 458312 w 1342244"/>
              <a:gd name="connsiteY33" fmla="*/ 5060861 h 6858000"/>
              <a:gd name="connsiteX34" fmla="*/ 455016 w 1342244"/>
              <a:gd name="connsiteY34" fmla="*/ 5034192 h 6858000"/>
              <a:gd name="connsiteX35" fmla="*/ 456570 w 1342244"/>
              <a:gd name="connsiteY35" fmla="*/ 4993030 h 6858000"/>
              <a:gd name="connsiteX36" fmla="*/ 463479 w 1342244"/>
              <a:gd name="connsiteY36" fmla="*/ 4946844 h 6858000"/>
              <a:gd name="connsiteX37" fmla="*/ 459335 w 1342244"/>
              <a:gd name="connsiteY37" fmla="*/ 4932692 h 6858000"/>
              <a:gd name="connsiteX38" fmla="*/ 474738 w 1342244"/>
              <a:gd name="connsiteY38" fmla="*/ 4858827 h 6858000"/>
              <a:gd name="connsiteX39" fmla="*/ 480641 w 1342244"/>
              <a:gd name="connsiteY39" fmla="*/ 4821170 h 6858000"/>
              <a:gd name="connsiteX40" fmla="*/ 486667 w 1342244"/>
              <a:gd name="connsiteY40" fmla="*/ 4750867 h 6858000"/>
              <a:gd name="connsiteX41" fmla="*/ 484474 w 1342244"/>
              <a:gd name="connsiteY41" fmla="*/ 4690749 h 6858000"/>
              <a:gd name="connsiteX42" fmla="*/ 479954 w 1342244"/>
              <a:gd name="connsiteY42" fmla="*/ 4584173 h 6858000"/>
              <a:gd name="connsiteX43" fmla="*/ 475037 w 1342244"/>
              <a:gd name="connsiteY43" fmla="*/ 4444346 h 6858000"/>
              <a:gd name="connsiteX44" fmla="*/ 471602 w 1342244"/>
              <a:gd name="connsiteY44" fmla="*/ 4375228 h 6858000"/>
              <a:gd name="connsiteX45" fmla="*/ 452255 w 1342244"/>
              <a:gd name="connsiteY45" fmla="*/ 4214165 h 6858000"/>
              <a:gd name="connsiteX46" fmla="*/ 453884 w 1342244"/>
              <a:gd name="connsiteY46" fmla="*/ 4076008 h 6858000"/>
              <a:gd name="connsiteX47" fmla="*/ 441584 w 1342244"/>
              <a:gd name="connsiteY47" fmla="*/ 4033999 h 6858000"/>
              <a:gd name="connsiteX48" fmla="*/ 441309 w 1342244"/>
              <a:gd name="connsiteY48" fmla="*/ 4013953 h 6858000"/>
              <a:gd name="connsiteX49" fmla="*/ 427604 w 1342244"/>
              <a:gd name="connsiteY49" fmla="*/ 3974753 h 6858000"/>
              <a:gd name="connsiteX50" fmla="*/ 433387 w 1342244"/>
              <a:gd name="connsiteY50" fmla="*/ 3901461 h 6858000"/>
              <a:gd name="connsiteX51" fmla="*/ 455981 w 1342244"/>
              <a:gd name="connsiteY51" fmla="*/ 3813873 h 6858000"/>
              <a:gd name="connsiteX52" fmla="*/ 453239 w 1342244"/>
              <a:gd name="connsiteY52" fmla="*/ 3777135 h 6858000"/>
              <a:gd name="connsiteX53" fmla="*/ 454972 w 1342244"/>
              <a:gd name="connsiteY53" fmla="*/ 3771656 h 6858000"/>
              <a:gd name="connsiteX54" fmla="*/ 458715 w 1342244"/>
              <a:gd name="connsiteY54" fmla="*/ 3769007 h 6858000"/>
              <a:gd name="connsiteX55" fmla="*/ 466877 w 1342244"/>
              <a:gd name="connsiteY55" fmla="*/ 3738082 h 6858000"/>
              <a:gd name="connsiteX56" fmla="*/ 474223 w 1342244"/>
              <a:gd name="connsiteY56" fmla="*/ 3673397 h 6858000"/>
              <a:gd name="connsiteX57" fmla="*/ 473519 w 1342244"/>
              <a:gd name="connsiteY57" fmla="*/ 3637109 h 6858000"/>
              <a:gd name="connsiteX58" fmla="*/ 476962 w 1342244"/>
              <a:gd name="connsiteY58" fmla="*/ 3536883 h 6858000"/>
              <a:gd name="connsiteX59" fmla="*/ 484500 w 1342244"/>
              <a:gd name="connsiteY59" fmla="*/ 3435652 h 6858000"/>
              <a:gd name="connsiteX60" fmla="*/ 498392 w 1342244"/>
              <a:gd name="connsiteY60" fmla="*/ 3295862 h 6858000"/>
              <a:gd name="connsiteX61" fmla="*/ 504159 w 1342244"/>
              <a:gd name="connsiteY61" fmla="*/ 3229163 h 6858000"/>
              <a:gd name="connsiteX62" fmla="*/ 480918 w 1342244"/>
              <a:gd name="connsiteY62" fmla="*/ 3158586 h 6858000"/>
              <a:gd name="connsiteX63" fmla="*/ 456326 w 1342244"/>
              <a:gd name="connsiteY63" fmla="*/ 3112365 h 6858000"/>
              <a:gd name="connsiteX64" fmla="*/ 441801 w 1342244"/>
              <a:gd name="connsiteY64" fmla="*/ 3072935 h 6858000"/>
              <a:gd name="connsiteX65" fmla="*/ 416975 w 1342244"/>
              <a:gd name="connsiteY65" fmla="*/ 2958185 h 6858000"/>
              <a:gd name="connsiteX66" fmla="*/ 374255 w 1342244"/>
              <a:gd name="connsiteY66" fmla="*/ 2843952 h 6858000"/>
              <a:gd name="connsiteX67" fmla="*/ 308507 w 1342244"/>
              <a:gd name="connsiteY67" fmla="*/ 2554718 h 6858000"/>
              <a:gd name="connsiteX68" fmla="*/ 279324 w 1342244"/>
              <a:gd name="connsiteY68" fmla="*/ 2447068 h 6858000"/>
              <a:gd name="connsiteX69" fmla="*/ 283394 w 1342244"/>
              <a:gd name="connsiteY69" fmla="*/ 2423438 h 6858000"/>
              <a:gd name="connsiteX70" fmla="*/ 272284 w 1342244"/>
              <a:gd name="connsiteY70" fmla="*/ 2402874 h 6858000"/>
              <a:gd name="connsiteX71" fmla="*/ 274896 w 1342244"/>
              <a:gd name="connsiteY71" fmla="*/ 2381443 h 6858000"/>
              <a:gd name="connsiteX72" fmla="*/ 251225 w 1342244"/>
              <a:gd name="connsiteY72" fmla="*/ 2261920 h 6858000"/>
              <a:gd name="connsiteX73" fmla="*/ 241112 w 1342244"/>
              <a:gd name="connsiteY73" fmla="*/ 2195378 h 6858000"/>
              <a:gd name="connsiteX74" fmla="*/ 225329 w 1342244"/>
              <a:gd name="connsiteY74" fmla="*/ 2155135 h 6858000"/>
              <a:gd name="connsiteX75" fmla="*/ 222787 w 1342244"/>
              <a:gd name="connsiteY75" fmla="*/ 2118008 h 6858000"/>
              <a:gd name="connsiteX76" fmla="*/ 223780 w 1342244"/>
              <a:gd name="connsiteY76" fmla="*/ 2050531 h 6858000"/>
              <a:gd name="connsiteX77" fmla="*/ 196764 w 1342244"/>
              <a:gd name="connsiteY77" fmla="*/ 1906352 h 6858000"/>
              <a:gd name="connsiteX78" fmla="*/ 173321 w 1342244"/>
              <a:gd name="connsiteY78" fmla="*/ 1861531 h 6858000"/>
              <a:gd name="connsiteX79" fmla="*/ 127120 w 1342244"/>
              <a:gd name="connsiteY79" fmla="*/ 1732919 h 6858000"/>
              <a:gd name="connsiteX80" fmla="*/ 99431 w 1342244"/>
              <a:gd name="connsiteY80" fmla="*/ 1663540 h 6858000"/>
              <a:gd name="connsiteX81" fmla="*/ 98557 w 1342244"/>
              <a:gd name="connsiteY81" fmla="*/ 1615777 h 6858000"/>
              <a:gd name="connsiteX82" fmla="*/ 79352 w 1342244"/>
              <a:gd name="connsiteY82" fmla="*/ 1563678 h 6858000"/>
              <a:gd name="connsiteX83" fmla="*/ 85174 w 1342244"/>
              <a:gd name="connsiteY83" fmla="*/ 1477995 h 6858000"/>
              <a:gd name="connsiteX84" fmla="*/ 71259 w 1342244"/>
              <a:gd name="connsiteY84" fmla="*/ 1373769 h 6858000"/>
              <a:gd name="connsiteX85" fmla="*/ 79566 w 1342244"/>
              <a:gd name="connsiteY85" fmla="*/ 1307086 h 6858000"/>
              <a:gd name="connsiteX86" fmla="*/ 85439 w 1342244"/>
              <a:gd name="connsiteY86" fmla="*/ 1168288 h 6858000"/>
              <a:gd name="connsiteX87" fmla="*/ 77721 w 1342244"/>
              <a:gd name="connsiteY87" fmla="*/ 1142577 h 6858000"/>
              <a:gd name="connsiteX88" fmla="*/ 67027 w 1342244"/>
              <a:gd name="connsiteY88" fmla="*/ 1088484 h 6858000"/>
              <a:gd name="connsiteX89" fmla="*/ 55763 w 1342244"/>
              <a:gd name="connsiteY89" fmla="*/ 1016103 h 6858000"/>
              <a:gd name="connsiteX90" fmla="*/ 57219 w 1342244"/>
              <a:gd name="connsiteY90" fmla="*/ 954054 h 6858000"/>
              <a:gd name="connsiteX91" fmla="*/ 52084 w 1342244"/>
              <a:gd name="connsiteY91" fmla="*/ 896999 h 6858000"/>
              <a:gd name="connsiteX92" fmla="*/ 21492 w 1342244"/>
              <a:gd name="connsiteY92" fmla="*/ 821517 h 6858000"/>
              <a:gd name="connsiteX93" fmla="*/ 442 w 1342244"/>
              <a:gd name="connsiteY93" fmla="*/ 751353 h 6858000"/>
              <a:gd name="connsiteX94" fmla="*/ 0 w 1342244"/>
              <a:gd name="connsiteY94" fmla="*/ 721230 h 6858000"/>
              <a:gd name="connsiteX95" fmla="*/ 9132 w 1342244"/>
              <a:gd name="connsiteY95" fmla="*/ 619315 h 6858000"/>
              <a:gd name="connsiteX96" fmla="*/ 2788 w 1342244"/>
              <a:gd name="connsiteY96" fmla="*/ 585934 h 6858000"/>
              <a:gd name="connsiteX97" fmla="*/ 84 w 1342244"/>
              <a:gd name="connsiteY97" fmla="*/ 538948 h 6858000"/>
              <a:gd name="connsiteX98" fmla="*/ 3992 w 1342244"/>
              <a:gd name="connsiteY98" fmla="*/ 525163 h 6858000"/>
              <a:gd name="connsiteX99" fmla="*/ 30116 w 1342244"/>
              <a:gd name="connsiteY99" fmla="*/ 446567 h 6858000"/>
              <a:gd name="connsiteX100" fmla="*/ 29364 w 1342244"/>
              <a:gd name="connsiteY100" fmla="*/ 393828 h 6858000"/>
              <a:gd name="connsiteX101" fmla="*/ 29194 w 1342244"/>
              <a:gd name="connsiteY101" fmla="*/ 353137 h 6858000"/>
              <a:gd name="connsiteX102" fmla="*/ 34887 w 1342244"/>
              <a:gd name="connsiteY102" fmla="*/ 275771 h 6858000"/>
              <a:gd name="connsiteX103" fmla="*/ 44581 w 1342244"/>
              <a:gd name="connsiteY103" fmla="*/ 236673 h 6858000"/>
              <a:gd name="connsiteX104" fmla="*/ 43624 w 1342244"/>
              <a:gd name="connsiteY104" fmla="*/ 144983 h 6858000"/>
              <a:gd name="connsiteX105" fmla="*/ 33909 w 1342244"/>
              <a:gd name="connsiteY105" fmla="*/ 33857 h 6858000"/>
              <a:gd name="connsiteX106" fmla="*/ 15462 w 1342244"/>
              <a:gd name="connsiteY106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18597 w 1342244"/>
              <a:gd name="connsiteY26" fmla="*/ 5241779 h 6858000"/>
              <a:gd name="connsiteX27" fmla="*/ 429823 w 1342244"/>
              <a:gd name="connsiteY27" fmla="*/ 5225268 h 6858000"/>
              <a:gd name="connsiteX28" fmla="*/ 438184 w 1342244"/>
              <a:gd name="connsiteY28" fmla="*/ 5193377 h 6858000"/>
              <a:gd name="connsiteX29" fmla="*/ 441487 w 1342244"/>
              <a:gd name="connsiteY29" fmla="*/ 5179288 h 6858000"/>
              <a:gd name="connsiteX30" fmla="*/ 438105 w 1342244"/>
              <a:gd name="connsiteY30" fmla="*/ 5159961 h 6858000"/>
              <a:gd name="connsiteX31" fmla="*/ 441715 w 1342244"/>
              <a:gd name="connsiteY31" fmla="*/ 5125185 h 6858000"/>
              <a:gd name="connsiteX32" fmla="*/ 455581 w 1342244"/>
              <a:gd name="connsiteY32" fmla="*/ 5067850 h 6858000"/>
              <a:gd name="connsiteX33" fmla="*/ 458312 w 1342244"/>
              <a:gd name="connsiteY33" fmla="*/ 5060861 h 6858000"/>
              <a:gd name="connsiteX34" fmla="*/ 455016 w 1342244"/>
              <a:gd name="connsiteY34" fmla="*/ 5034192 h 6858000"/>
              <a:gd name="connsiteX35" fmla="*/ 456570 w 1342244"/>
              <a:gd name="connsiteY35" fmla="*/ 4993030 h 6858000"/>
              <a:gd name="connsiteX36" fmla="*/ 463479 w 1342244"/>
              <a:gd name="connsiteY36" fmla="*/ 4946844 h 6858000"/>
              <a:gd name="connsiteX37" fmla="*/ 474738 w 1342244"/>
              <a:gd name="connsiteY37" fmla="*/ 4858827 h 6858000"/>
              <a:gd name="connsiteX38" fmla="*/ 480641 w 1342244"/>
              <a:gd name="connsiteY38" fmla="*/ 4821170 h 6858000"/>
              <a:gd name="connsiteX39" fmla="*/ 486667 w 1342244"/>
              <a:gd name="connsiteY39" fmla="*/ 4750867 h 6858000"/>
              <a:gd name="connsiteX40" fmla="*/ 484474 w 1342244"/>
              <a:gd name="connsiteY40" fmla="*/ 4690749 h 6858000"/>
              <a:gd name="connsiteX41" fmla="*/ 479954 w 1342244"/>
              <a:gd name="connsiteY41" fmla="*/ 4584173 h 6858000"/>
              <a:gd name="connsiteX42" fmla="*/ 475037 w 1342244"/>
              <a:gd name="connsiteY42" fmla="*/ 4444346 h 6858000"/>
              <a:gd name="connsiteX43" fmla="*/ 471602 w 1342244"/>
              <a:gd name="connsiteY43" fmla="*/ 4375228 h 6858000"/>
              <a:gd name="connsiteX44" fmla="*/ 452255 w 1342244"/>
              <a:gd name="connsiteY44" fmla="*/ 4214165 h 6858000"/>
              <a:gd name="connsiteX45" fmla="*/ 453884 w 1342244"/>
              <a:gd name="connsiteY45" fmla="*/ 4076008 h 6858000"/>
              <a:gd name="connsiteX46" fmla="*/ 441584 w 1342244"/>
              <a:gd name="connsiteY46" fmla="*/ 4033999 h 6858000"/>
              <a:gd name="connsiteX47" fmla="*/ 441309 w 1342244"/>
              <a:gd name="connsiteY47" fmla="*/ 4013953 h 6858000"/>
              <a:gd name="connsiteX48" fmla="*/ 427604 w 1342244"/>
              <a:gd name="connsiteY48" fmla="*/ 3974753 h 6858000"/>
              <a:gd name="connsiteX49" fmla="*/ 433387 w 1342244"/>
              <a:gd name="connsiteY49" fmla="*/ 3901461 h 6858000"/>
              <a:gd name="connsiteX50" fmla="*/ 455981 w 1342244"/>
              <a:gd name="connsiteY50" fmla="*/ 3813873 h 6858000"/>
              <a:gd name="connsiteX51" fmla="*/ 453239 w 1342244"/>
              <a:gd name="connsiteY51" fmla="*/ 3777135 h 6858000"/>
              <a:gd name="connsiteX52" fmla="*/ 454972 w 1342244"/>
              <a:gd name="connsiteY52" fmla="*/ 3771656 h 6858000"/>
              <a:gd name="connsiteX53" fmla="*/ 458715 w 1342244"/>
              <a:gd name="connsiteY53" fmla="*/ 3769007 h 6858000"/>
              <a:gd name="connsiteX54" fmla="*/ 466877 w 1342244"/>
              <a:gd name="connsiteY54" fmla="*/ 3738082 h 6858000"/>
              <a:gd name="connsiteX55" fmla="*/ 474223 w 1342244"/>
              <a:gd name="connsiteY55" fmla="*/ 3673397 h 6858000"/>
              <a:gd name="connsiteX56" fmla="*/ 473519 w 1342244"/>
              <a:gd name="connsiteY56" fmla="*/ 3637109 h 6858000"/>
              <a:gd name="connsiteX57" fmla="*/ 476962 w 1342244"/>
              <a:gd name="connsiteY57" fmla="*/ 3536883 h 6858000"/>
              <a:gd name="connsiteX58" fmla="*/ 484500 w 1342244"/>
              <a:gd name="connsiteY58" fmla="*/ 3435652 h 6858000"/>
              <a:gd name="connsiteX59" fmla="*/ 498392 w 1342244"/>
              <a:gd name="connsiteY59" fmla="*/ 3295862 h 6858000"/>
              <a:gd name="connsiteX60" fmla="*/ 504159 w 1342244"/>
              <a:gd name="connsiteY60" fmla="*/ 3229163 h 6858000"/>
              <a:gd name="connsiteX61" fmla="*/ 480918 w 1342244"/>
              <a:gd name="connsiteY61" fmla="*/ 3158586 h 6858000"/>
              <a:gd name="connsiteX62" fmla="*/ 456326 w 1342244"/>
              <a:gd name="connsiteY62" fmla="*/ 3112365 h 6858000"/>
              <a:gd name="connsiteX63" fmla="*/ 441801 w 1342244"/>
              <a:gd name="connsiteY63" fmla="*/ 3072935 h 6858000"/>
              <a:gd name="connsiteX64" fmla="*/ 416975 w 1342244"/>
              <a:gd name="connsiteY64" fmla="*/ 2958185 h 6858000"/>
              <a:gd name="connsiteX65" fmla="*/ 374255 w 1342244"/>
              <a:gd name="connsiteY65" fmla="*/ 2843952 h 6858000"/>
              <a:gd name="connsiteX66" fmla="*/ 308507 w 1342244"/>
              <a:gd name="connsiteY66" fmla="*/ 2554718 h 6858000"/>
              <a:gd name="connsiteX67" fmla="*/ 279324 w 1342244"/>
              <a:gd name="connsiteY67" fmla="*/ 2447068 h 6858000"/>
              <a:gd name="connsiteX68" fmla="*/ 283394 w 1342244"/>
              <a:gd name="connsiteY68" fmla="*/ 2423438 h 6858000"/>
              <a:gd name="connsiteX69" fmla="*/ 272284 w 1342244"/>
              <a:gd name="connsiteY69" fmla="*/ 2402874 h 6858000"/>
              <a:gd name="connsiteX70" fmla="*/ 274896 w 1342244"/>
              <a:gd name="connsiteY70" fmla="*/ 2381443 h 6858000"/>
              <a:gd name="connsiteX71" fmla="*/ 251225 w 1342244"/>
              <a:gd name="connsiteY71" fmla="*/ 2261920 h 6858000"/>
              <a:gd name="connsiteX72" fmla="*/ 241112 w 1342244"/>
              <a:gd name="connsiteY72" fmla="*/ 2195378 h 6858000"/>
              <a:gd name="connsiteX73" fmla="*/ 225329 w 1342244"/>
              <a:gd name="connsiteY73" fmla="*/ 2155135 h 6858000"/>
              <a:gd name="connsiteX74" fmla="*/ 222787 w 1342244"/>
              <a:gd name="connsiteY74" fmla="*/ 2118008 h 6858000"/>
              <a:gd name="connsiteX75" fmla="*/ 223780 w 1342244"/>
              <a:gd name="connsiteY75" fmla="*/ 2050531 h 6858000"/>
              <a:gd name="connsiteX76" fmla="*/ 196764 w 1342244"/>
              <a:gd name="connsiteY76" fmla="*/ 1906352 h 6858000"/>
              <a:gd name="connsiteX77" fmla="*/ 173321 w 1342244"/>
              <a:gd name="connsiteY77" fmla="*/ 1861531 h 6858000"/>
              <a:gd name="connsiteX78" fmla="*/ 127120 w 1342244"/>
              <a:gd name="connsiteY78" fmla="*/ 1732919 h 6858000"/>
              <a:gd name="connsiteX79" fmla="*/ 99431 w 1342244"/>
              <a:gd name="connsiteY79" fmla="*/ 1663540 h 6858000"/>
              <a:gd name="connsiteX80" fmla="*/ 98557 w 1342244"/>
              <a:gd name="connsiteY80" fmla="*/ 1615777 h 6858000"/>
              <a:gd name="connsiteX81" fmla="*/ 79352 w 1342244"/>
              <a:gd name="connsiteY81" fmla="*/ 1563678 h 6858000"/>
              <a:gd name="connsiteX82" fmla="*/ 85174 w 1342244"/>
              <a:gd name="connsiteY82" fmla="*/ 1477995 h 6858000"/>
              <a:gd name="connsiteX83" fmla="*/ 71259 w 1342244"/>
              <a:gd name="connsiteY83" fmla="*/ 1373769 h 6858000"/>
              <a:gd name="connsiteX84" fmla="*/ 79566 w 1342244"/>
              <a:gd name="connsiteY84" fmla="*/ 1307086 h 6858000"/>
              <a:gd name="connsiteX85" fmla="*/ 85439 w 1342244"/>
              <a:gd name="connsiteY85" fmla="*/ 1168288 h 6858000"/>
              <a:gd name="connsiteX86" fmla="*/ 77721 w 1342244"/>
              <a:gd name="connsiteY86" fmla="*/ 1142577 h 6858000"/>
              <a:gd name="connsiteX87" fmla="*/ 67027 w 1342244"/>
              <a:gd name="connsiteY87" fmla="*/ 1088484 h 6858000"/>
              <a:gd name="connsiteX88" fmla="*/ 55763 w 1342244"/>
              <a:gd name="connsiteY88" fmla="*/ 1016103 h 6858000"/>
              <a:gd name="connsiteX89" fmla="*/ 57219 w 1342244"/>
              <a:gd name="connsiteY89" fmla="*/ 954054 h 6858000"/>
              <a:gd name="connsiteX90" fmla="*/ 52084 w 1342244"/>
              <a:gd name="connsiteY90" fmla="*/ 896999 h 6858000"/>
              <a:gd name="connsiteX91" fmla="*/ 21492 w 1342244"/>
              <a:gd name="connsiteY91" fmla="*/ 821517 h 6858000"/>
              <a:gd name="connsiteX92" fmla="*/ 442 w 1342244"/>
              <a:gd name="connsiteY92" fmla="*/ 751353 h 6858000"/>
              <a:gd name="connsiteX93" fmla="*/ 0 w 1342244"/>
              <a:gd name="connsiteY93" fmla="*/ 721230 h 6858000"/>
              <a:gd name="connsiteX94" fmla="*/ 9132 w 1342244"/>
              <a:gd name="connsiteY94" fmla="*/ 619315 h 6858000"/>
              <a:gd name="connsiteX95" fmla="*/ 2788 w 1342244"/>
              <a:gd name="connsiteY95" fmla="*/ 585934 h 6858000"/>
              <a:gd name="connsiteX96" fmla="*/ 84 w 1342244"/>
              <a:gd name="connsiteY96" fmla="*/ 538948 h 6858000"/>
              <a:gd name="connsiteX97" fmla="*/ 3992 w 1342244"/>
              <a:gd name="connsiteY97" fmla="*/ 525163 h 6858000"/>
              <a:gd name="connsiteX98" fmla="*/ 30116 w 1342244"/>
              <a:gd name="connsiteY98" fmla="*/ 446567 h 6858000"/>
              <a:gd name="connsiteX99" fmla="*/ 29364 w 1342244"/>
              <a:gd name="connsiteY99" fmla="*/ 393828 h 6858000"/>
              <a:gd name="connsiteX100" fmla="*/ 29194 w 1342244"/>
              <a:gd name="connsiteY100" fmla="*/ 353137 h 6858000"/>
              <a:gd name="connsiteX101" fmla="*/ 34887 w 1342244"/>
              <a:gd name="connsiteY101" fmla="*/ 275771 h 6858000"/>
              <a:gd name="connsiteX102" fmla="*/ 44581 w 1342244"/>
              <a:gd name="connsiteY102" fmla="*/ 236673 h 6858000"/>
              <a:gd name="connsiteX103" fmla="*/ 43624 w 1342244"/>
              <a:gd name="connsiteY103" fmla="*/ 144983 h 6858000"/>
              <a:gd name="connsiteX104" fmla="*/ 33909 w 1342244"/>
              <a:gd name="connsiteY104" fmla="*/ 33857 h 6858000"/>
              <a:gd name="connsiteX105" fmla="*/ 15462 w 1342244"/>
              <a:gd name="connsiteY105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08998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41487 w 1342244"/>
              <a:gd name="connsiteY28" fmla="*/ 5179288 h 6858000"/>
              <a:gd name="connsiteX29" fmla="*/ 438105 w 1342244"/>
              <a:gd name="connsiteY29" fmla="*/ 5159961 h 6858000"/>
              <a:gd name="connsiteX30" fmla="*/ 441715 w 1342244"/>
              <a:gd name="connsiteY30" fmla="*/ 5125185 h 6858000"/>
              <a:gd name="connsiteX31" fmla="*/ 455581 w 1342244"/>
              <a:gd name="connsiteY31" fmla="*/ 5067850 h 6858000"/>
              <a:gd name="connsiteX32" fmla="*/ 458312 w 1342244"/>
              <a:gd name="connsiteY32" fmla="*/ 5060861 h 6858000"/>
              <a:gd name="connsiteX33" fmla="*/ 455016 w 1342244"/>
              <a:gd name="connsiteY33" fmla="*/ 5034192 h 6858000"/>
              <a:gd name="connsiteX34" fmla="*/ 456570 w 1342244"/>
              <a:gd name="connsiteY34" fmla="*/ 4993030 h 6858000"/>
              <a:gd name="connsiteX35" fmla="*/ 463479 w 1342244"/>
              <a:gd name="connsiteY35" fmla="*/ 4946844 h 6858000"/>
              <a:gd name="connsiteX36" fmla="*/ 474738 w 1342244"/>
              <a:gd name="connsiteY36" fmla="*/ 4858827 h 6858000"/>
              <a:gd name="connsiteX37" fmla="*/ 480641 w 1342244"/>
              <a:gd name="connsiteY37" fmla="*/ 4821170 h 6858000"/>
              <a:gd name="connsiteX38" fmla="*/ 486667 w 1342244"/>
              <a:gd name="connsiteY38" fmla="*/ 4750867 h 6858000"/>
              <a:gd name="connsiteX39" fmla="*/ 484474 w 1342244"/>
              <a:gd name="connsiteY39" fmla="*/ 4690749 h 6858000"/>
              <a:gd name="connsiteX40" fmla="*/ 479954 w 1342244"/>
              <a:gd name="connsiteY40" fmla="*/ 4584173 h 6858000"/>
              <a:gd name="connsiteX41" fmla="*/ 475037 w 1342244"/>
              <a:gd name="connsiteY41" fmla="*/ 4444346 h 6858000"/>
              <a:gd name="connsiteX42" fmla="*/ 471602 w 1342244"/>
              <a:gd name="connsiteY42" fmla="*/ 4375228 h 6858000"/>
              <a:gd name="connsiteX43" fmla="*/ 452255 w 1342244"/>
              <a:gd name="connsiteY43" fmla="*/ 4214165 h 6858000"/>
              <a:gd name="connsiteX44" fmla="*/ 453884 w 1342244"/>
              <a:gd name="connsiteY44" fmla="*/ 4076008 h 6858000"/>
              <a:gd name="connsiteX45" fmla="*/ 441584 w 1342244"/>
              <a:gd name="connsiteY45" fmla="*/ 4033999 h 6858000"/>
              <a:gd name="connsiteX46" fmla="*/ 441309 w 1342244"/>
              <a:gd name="connsiteY46" fmla="*/ 4013953 h 6858000"/>
              <a:gd name="connsiteX47" fmla="*/ 427604 w 1342244"/>
              <a:gd name="connsiteY47" fmla="*/ 3974753 h 6858000"/>
              <a:gd name="connsiteX48" fmla="*/ 433387 w 1342244"/>
              <a:gd name="connsiteY48" fmla="*/ 3901461 h 6858000"/>
              <a:gd name="connsiteX49" fmla="*/ 455981 w 1342244"/>
              <a:gd name="connsiteY49" fmla="*/ 3813873 h 6858000"/>
              <a:gd name="connsiteX50" fmla="*/ 453239 w 1342244"/>
              <a:gd name="connsiteY50" fmla="*/ 3777135 h 6858000"/>
              <a:gd name="connsiteX51" fmla="*/ 454972 w 1342244"/>
              <a:gd name="connsiteY51" fmla="*/ 3771656 h 6858000"/>
              <a:gd name="connsiteX52" fmla="*/ 458715 w 1342244"/>
              <a:gd name="connsiteY52" fmla="*/ 3769007 h 6858000"/>
              <a:gd name="connsiteX53" fmla="*/ 466877 w 1342244"/>
              <a:gd name="connsiteY53" fmla="*/ 3738082 h 6858000"/>
              <a:gd name="connsiteX54" fmla="*/ 474223 w 1342244"/>
              <a:gd name="connsiteY54" fmla="*/ 3673397 h 6858000"/>
              <a:gd name="connsiteX55" fmla="*/ 473519 w 1342244"/>
              <a:gd name="connsiteY55" fmla="*/ 3637109 h 6858000"/>
              <a:gd name="connsiteX56" fmla="*/ 476962 w 1342244"/>
              <a:gd name="connsiteY56" fmla="*/ 3536883 h 6858000"/>
              <a:gd name="connsiteX57" fmla="*/ 484500 w 1342244"/>
              <a:gd name="connsiteY57" fmla="*/ 3435652 h 6858000"/>
              <a:gd name="connsiteX58" fmla="*/ 498392 w 1342244"/>
              <a:gd name="connsiteY58" fmla="*/ 3295862 h 6858000"/>
              <a:gd name="connsiteX59" fmla="*/ 504159 w 1342244"/>
              <a:gd name="connsiteY59" fmla="*/ 3229163 h 6858000"/>
              <a:gd name="connsiteX60" fmla="*/ 480918 w 1342244"/>
              <a:gd name="connsiteY60" fmla="*/ 3158586 h 6858000"/>
              <a:gd name="connsiteX61" fmla="*/ 456326 w 1342244"/>
              <a:gd name="connsiteY61" fmla="*/ 3112365 h 6858000"/>
              <a:gd name="connsiteX62" fmla="*/ 441801 w 1342244"/>
              <a:gd name="connsiteY62" fmla="*/ 3072935 h 6858000"/>
              <a:gd name="connsiteX63" fmla="*/ 416975 w 1342244"/>
              <a:gd name="connsiteY63" fmla="*/ 2958185 h 6858000"/>
              <a:gd name="connsiteX64" fmla="*/ 374255 w 1342244"/>
              <a:gd name="connsiteY64" fmla="*/ 2843952 h 6858000"/>
              <a:gd name="connsiteX65" fmla="*/ 308507 w 1342244"/>
              <a:gd name="connsiteY65" fmla="*/ 2554718 h 6858000"/>
              <a:gd name="connsiteX66" fmla="*/ 279324 w 1342244"/>
              <a:gd name="connsiteY66" fmla="*/ 2447068 h 6858000"/>
              <a:gd name="connsiteX67" fmla="*/ 283394 w 1342244"/>
              <a:gd name="connsiteY67" fmla="*/ 2423438 h 6858000"/>
              <a:gd name="connsiteX68" fmla="*/ 272284 w 1342244"/>
              <a:gd name="connsiteY68" fmla="*/ 2402874 h 6858000"/>
              <a:gd name="connsiteX69" fmla="*/ 274896 w 1342244"/>
              <a:gd name="connsiteY69" fmla="*/ 2381443 h 6858000"/>
              <a:gd name="connsiteX70" fmla="*/ 251225 w 1342244"/>
              <a:gd name="connsiteY70" fmla="*/ 2261920 h 6858000"/>
              <a:gd name="connsiteX71" fmla="*/ 241112 w 1342244"/>
              <a:gd name="connsiteY71" fmla="*/ 2195378 h 6858000"/>
              <a:gd name="connsiteX72" fmla="*/ 225329 w 1342244"/>
              <a:gd name="connsiteY72" fmla="*/ 2155135 h 6858000"/>
              <a:gd name="connsiteX73" fmla="*/ 222787 w 1342244"/>
              <a:gd name="connsiteY73" fmla="*/ 2118008 h 6858000"/>
              <a:gd name="connsiteX74" fmla="*/ 223780 w 1342244"/>
              <a:gd name="connsiteY74" fmla="*/ 2050531 h 6858000"/>
              <a:gd name="connsiteX75" fmla="*/ 196764 w 1342244"/>
              <a:gd name="connsiteY75" fmla="*/ 1906352 h 6858000"/>
              <a:gd name="connsiteX76" fmla="*/ 173321 w 1342244"/>
              <a:gd name="connsiteY76" fmla="*/ 1861531 h 6858000"/>
              <a:gd name="connsiteX77" fmla="*/ 127120 w 1342244"/>
              <a:gd name="connsiteY77" fmla="*/ 1732919 h 6858000"/>
              <a:gd name="connsiteX78" fmla="*/ 99431 w 1342244"/>
              <a:gd name="connsiteY78" fmla="*/ 1663540 h 6858000"/>
              <a:gd name="connsiteX79" fmla="*/ 98557 w 1342244"/>
              <a:gd name="connsiteY79" fmla="*/ 1615777 h 6858000"/>
              <a:gd name="connsiteX80" fmla="*/ 79352 w 1342244"/>
              <a:gd name="connsiteY80" fmla="*/ 1563678 h 6858000"/>
              <a:gd name="connsiteX81" fmla="*/ 85174 w 1342244"/>
              <a:gd name="connsiteY81" fmla="*/ 1477995 h 6858000"/>
              <a:gd name="connsiteX82" fmla="*/ 71259 w 1342244"/>
              <a:gd name="connsiteY82" fmla="*/ 1373769 h 6858000"/>
              <a:gd name="connsiteX83" fmla="*/ 79566 w 1342244"/>
              <a:gd name="connsiteY83" fmla="*/ 1307086 h 6858000"/>
              <a:gd name="connsiteX84" fmla="*/ 85439 w 1342244"/>
              <a:gd name="connsiteY84" fmla="*/ 1168288 h 6858000"/>
              <a:gd name="connsiteX85" fmla="*/ 77721 w 1342244"/>
              <a:gd name="connsiteY85" fmla="*/ 1142577 h 6858000"/>
              <a:gd name="connsiteX86" fmla="*/ 67027 w 1342244"/>
              <a:gd name="connsiteY86" fmla="*/ 1088484 h 6858000"/>
              <a:gd name="connsiteX87" fmla="*/ 55763 w 1342244"/>
              <a:gd name="connsiteY87" fmla="*/ 1016103 h 6858000"/>
              <a:gd name="connsiteX88" fmla="*/ 57219 w 1342244"/>
              <a:gd name="connsiteY88" fmla="*/ 954054 h 6858000"/>
              <a:gd name="connsiteX89" fmla="*/ 52084 w 1342244"/>
              <a:gd name="connsiteY89" fmla="*/ 896999 h 6858000"/>
              <a:gd name="connsiteX90" fmla="*/ 21492 w 1342244"/>
              <a:gd name="connsiteY90" fmla="*/ 821517 h 6858000"/>
              <a:gd name="connsiteX91" fmla="*/ 442 w 1342244"/>
              <a:gd name="connsiteY91" fmla="*/ 751353 h 6858000"/>
              <a:gd name="connsiteX92" fmla="*/ 0 w 1342244"/>
              <a:gd name="connsiteY92" fmla="*/ 721230 h 6858000"/>
              <a:gd name="connsiteX93" fmla="*/ 9132 w 1342244"/>
              <a:gd name="connsiteY93" fmla="*/ 619315 h 6858000"/>
              <a:gd name="connsiteX94" fmla="*/ 2788 w 1342244"/>
              <a:gd name="connsiteY94" fmla="*/ 585934 h 6858000"/>
              <a:gd name="connsiteX95" fmla="*/ 84 w 1342244"/>
              <a:gd name="connsiteY95" fmla="*/ 538948 h 6858000"/>
              <a:gd name="connsiteX96" fmla="*/ 3992 w 1342244"/>
              <a:gd name="connsiteY96" fmla="*/ 525163 h 6858000"/>
              <a:gd name="connsiteX97" fmla="*/ 30116 w 1342244"/>
              <a:gd name="connsiteY97" fmla="*/ 446567 h 6858000"/>
              <a:gd name="connsiteX98" fmla="*/ 29364 w 1342244"/>
              <a:gd name="connsiteY98" fmla="*/ 393828 h 6858000"/>
              <a:gd name="connsiteX99" fmla="*/ 29194 w 1342244"/>
              <a:gd name="connsiteY99" fmla="*/ 353137 h 6858000"/>
              <a:gd name="connsiteX100" fmla="*/ 34887 w 1342244"/>
              <a:gd name="connsiteY100" fmla="*/ 275771 h 6858000"/>
              <a:gd name="connsiteX101" fmla="*/ 44581 w 1342244"/>
              <a:gd name="connsiteY101" fmla="*/ 236673 h 6858000"/>
              <a:gd name="connsiteX102" fmla="*/ 43624 w 1342244"/>
              <a:gd name="connsiteY102" fmla="*/ 144983 h 6858000"/>
              <a:gd name="connsiteX103" fmla="*/ 33909 w 1342244"/>
              <a:gd name="connsiteY103" fmla="*/ 33857 h 6858000"/>
              <a:gd name="connsiteX104" fmla="*/ 15462 w 1342244"/>
              <a:gd name="connsiteY104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41487 w 1342244"/>
              <a:gd name="connsiteY28" fmla="*/ 5179288 h 6858000"/>
              <a:gd name="connsiteX29" fmla="*/ 438105 w 1342244"/>
              <a:gd name="connsiteY29" fmla="*/ 5159961 h 6858000"/>
              <a:gd name="connsiteX30" fmla="*/ 441715 w 1342244"/>
              <a:gd name="connsiteY30" fmla="*/ 5125185 h 6858000"/>
              <a:gd name="connsiteX31" fmla="*/ 455581 w 1342244"/>
              <a:gd name="connsiteY31" fmla="*/ 5067850 h 6858000"/>
              <a:gd name="connsiteX32" fmla="*/ 458312 w 1342244"/>
              <a:gd name="connsiteY32" fmla="*/ 5060861 h 6858000"/>
              <a:gd name="connsiteX33" fmla="*/ 455016 w 1342244"/>
              <a:gd name="connsiteY33" fmla="*/ 5034192 h 6858000"/>
              <a:gd name="connsiteX34" fmla="*/ 456570 w 1342244"/>
              <a:gd name="connsiteY34" fmla="*/ 4993030 h 6858000"/>
              <a:gd name="connsiteX35" fmla="*/ 463479 w 1342244"/>
              <a:gd name="connsiteY35" fmla="*/ 4946844 h 6858000"/>
              <a:gd name="connsiteX36" fmla="*/ 474738 w 1342244"/>
              <a:gd name="connsiteY36" fmla="*/ 4858827 h 6858000"/>
              <a:gd name="connsiteX37" fmla="*/ 480641 w 1342244"/>
              <a:gd name="connsiteY37" fmla="*/ 4821170 h 6858000"/>
              <a:gd name="connsiteX38" fmla="*/ 486667 w 1342244"/>
              <a:gd name="connsiteY38" fmla="*/ 4750867 h 6858000"/>
              <a:gd name="connsiteX39" fmla="*/ 484474 w 1342244"/>
              <a:gd name="connsiteY39" fmla="*/ 4690749 h 6858000"/>
              <a:gd name="connsiteX40" fmla="*/ 479954 w 1342244"/>
              <a:gd name="connsiteY40" fmla="*/ 4584173 h 6858000"/>
              <a:gd name="connsiteX41" fmla="*/ 475037 w 1342244"/>
              <a:gd name="connsiteY41" fmla="*/ 4444346 h 6858000"/>
              <a:gd name="connsiteX42" fmla="*/ 471602 w 1342244"/>
              <a:gd name="connsiteY42" fmla="*/ 4375228 h 6858000"/>
              <a:gd name="connsiteX43" fmla="*/ 452255 w 1342244"/>
              <a:gd name="connsiteY43" fmla="*/ 4214165 h 6858000"/>
              <a:gd name="connsiteX44" fmla="*/ 453884 w 1342244"/>
              <a:gd name="connsiteY44" fmla="*/ 4076008 h 6858000"/>
              <a:gd name="connsiteX45" fmla="*/ 441584 w 1342244"/>
              <a:gd name="connsiteY45" fmla="*/ 4033999 h 6858000"/>
              <a:gd name="connsiteX46" fmla="*/ 441309 w 1342244"/>
              <a:gd name="connsiteY46" fmla="*/ 4013953 h 6858000"/>
              <a:gd name="connsiteX47" fmla="*/ 427604 w 1342244"/>
              <a:gd name="connsiteY47" fmla="*/ 3974753 h 6858000"/>
              <a:gd name="connsiteX48" fmla="*/ 433387 w 1342244"/>
              <a:gd name="connsiteY48" fmla="*/ 3901461 h 6858000"/>
              <a:gd name="connsiteX49" fmla="*/ 455981 w 1342244"/>
              <a:gd name="connsiteY49" fmla="*/ 3813873 h 6858000"/>
              <a:gd name="connsiteX50" fmla="*/ 453239 w 1342244"/>
              <a:gd name="connsiteY50" fmla="*/ 3777135 h 6858000"/>
              <a:gd name="connsiteX51" fmla="*/ 454972 w 1342244"/>
              <a:gd name="connsiteY51" fmla="*/ 3771656 h 6858000"/>
              <a:gd name="connsiteX52" fmla="*/ 458715 w 1342244"/>
              <a:gd name="connsiteY52" fmla="*/ 3769007 h 6858000"/>
              <a:gd name="connsiteX53" fmla="*/ 466877 w 1342244"/>
              <a:gd name="connsiteY53" fmla="*/ 3738082 h 6858000"/>
              <a:gd name="connsiteX54" fmla="*/ 474223 w 1342244"/>
              <a:gd name="connsiteY54" fmla="*/ 3673397 h 6858000"/>
              <a:gd name="connsiteX55" fmla="*/ 473519 w 1342244"/>
              <a:gd name="connsiteY55" fmla="*/ 3637109 h 6858000"/>
              <a:gd name="connsiteX56" fmla="*/ 476962 w 1342244"/>
              <a:gd name="connsiteY56" fmla="*/ 3536883 h 6858000"/>
              <a:gd name="connsiteX57" fmla="*/ 484500 w 1342244"/>
              <a:gd name="connsiteY57" fmla="*/ 3435652 h 6858000"/>
              <a:gd name="connsiteX58" fmla="*/ 498392 w 1342244"/>
              <a:gd name="connsiteY58" fmla="*/ 3295862 h 6858000"/>
              <a:gd name="connsiteX59" fmla="*/ 504159 w 1342244"/>
              <a:gd name="connsiteY59" fmla="*/ 3229163 h 6858000"/>
              <a:gd name="connsiteX60" fmla="*/ 480918 w 1342244"/>
              <a:gd name="connsiteY60" fmla="*/ 3158586 h 6858000"/>
              <a:gd name="connsiteX61" fmla="*/ 456326 w 1342244"/>
              <a:gd name="connsiteY61" fmla="*/ 3112365 h 6858000"/>
              <a:gd name="connsiteX62" fmla="*/ 441801 w 1342244"/>
              <a:gd name="connsiteY62" fmla="*/ 3072935 h 6858000"/>
              <a:gd name="connsiteX63" fmla="*/ 416975 w 1342244"/>
              <a:gd name="connsiteY63" fmla="*/ 2958185 h 6858000"/>
              <a:gd name="connsiteX64" fmla="*/ 374255 w 1342244"/>
              <a:gd name="connsiteY64" fmla="*/ 2843952 h 6858000"/>
              <a:gd name="connsiteX65" fmla="*/ 308507 w 1342244"/>
              <a:gd name="connsiteY65" fmla="*/ 2554718 h 6858000"/>
              <a:gd name="connsiteX66" fmla="*/ 279324 w 1342244"/>
              <a:gd name="connsiteY66" fmla="*/ 2447068 h 6858000"/>
              <a:gd name="connsiteX67" fmla="*/ 283394 w 1342244"/>
              <a:gd name="connsiteY67" fmla="*/ 2423438 h 6858000"/>
              <a:gd name="connsiteX68" fmla="*/ 272284 w 1342244"/>
              <a:gd name="connsiteY68" fmla="*/ 2402874 h 6858000"/>
              <a:gd name="connsiteX69" fmla="*/ 274896 w 1342244"/>
              <a:gd name="connsiteY69" fmla="*/ 2381443 h 6858000"/>
              <a:gd name="connsiteX70" fmla="*/ 251225 w 1342244"/>
              <a:gd name="connsiteY70" fmla="*/ 2261920 h 6858000"/>
              <a:gd name="connsiteX71" fmla="*/ 241112 w 1342244"/>
              <a:gd name="connsiteY71" fmla="*/ 2195378 h 6858000"/>
              <a:gd name="connsiteX72" fmla="*/ 225329 w 1342244"/>
              <a:gd name="connsiteY72" fmla="*/ 2155135 h 6858000"/>
              <a:gd name="connsiteX73" fmla="*/ 222787 w 1342244"/>
              <a:gd name="connsiteY73" fmla="*/ 2118008 h 6858000"/>
              <a:gd name="connsiteX74" fmla="*/ 223780 w 1342244"/>
              <a:gd name="connsiteY74" fmla="*/ 2050531 h 6858000"/>
              <a:gd name="connsiteX75" fmla="*/ 196764 w 1342244"/>
              <a:gd name="connsiteY75" fmla="*/ 1906352 h 6858000"/>
              <a:gd name="connsiteX76" fmla="*/ 173321 w 1342244"/>
              <a:gd name="connsiteY76" fmla="*/ 1861531 h 6858000"/>
              <a:gd name="connsiteX77" fmla="*/ 127120 w 1342244"/>
              <a:gd name="connsiteY77" fmla="*/ 1732919 h 6858000"/>
              <a:gd name="connsiteX78" fmla="*/ 99431 w 1342244"/>
              <a:gd name="connsiteY78" fmla="*/ 1663540 h 6858000"/>
              <a:gd name="connsiteX79" fmla="*/ 98557 w 1342244"/>
              <a:gd name="connsiteY79" fmla="*/ 1615777 h 6858000"/>
              <a:gd name="connsiteX80" fmla="*/ 79352 w 1342244"/>
              <a:gd name="connsiteY80" fmla="*/ 1563678 h 6858000"/>
              <a:gd name="connsiteX81" fmla="*/ 85174 w 1342244"/>
              <a:gd name="connsiteY81" fmla="*/ 1477995 h 6858000"/>
              <a:gd name="connsiteX82" fmla="*/ 71259 w 1342244"/>
              <a:gd name="connsiteY82" fmla="*/ 1373769 h 6858000"/>
              <a:gd name="connsiteX83" fmla="*/ 79566 w 1342244"/>
              <a:gd name="connsiteY83" fmla="*/ 1307086 h 6858000"/>
              <a:gd name="connsiteX84" fmla="*/ 85439 w 1342244"/>
              <a:gd name="connsiteY84" fmla="*/ 1168288 h 6858000"/>
              <a:gd name="connsiteX85" fmla="*/ 77721 w 1342244"/>
              <a:gd name="connsiteY85" fmla="*/ 1142577 h 6858000"/>
              <a:gd name="connsiteX86" fmla="*/ 67027 w 1342244"/>
              <a:gd name="connsiteY86" fmla="*/ 1088484 h 6858000"/>
              <a:gd name="connsiteX87" fmla="*/ 55763 w 1342244"/>
              <a:gd name="connsiteY87" fmla="*/ 1016103 h 6858000"/>
              <a:gd name="connsiteX88" fmla="*/ 57219 w 1342244"/>
              <a:gd name="connsiteY88" fmla="*/ 954054 h 6858000"/>
              <a:gd name="connsiteX89" fmla="*/ 52084 w 1342244"/>
              <a:gd name="connsiteY89" fmla="*/ 896999 h 6858000"/>
              <a:gd name="connsiteX90" fmla="*/ 21492 w 1342244"/>
              <a:gd name="connsiteY90" fmla="*/ 821517 h 6858000"/>
              <a:gd name="connsiteX91" fmla="*/ 442 w 1342244"/>
              <a:gd name="connsiteY91" fmla="*/ 751353 h 6858000"/>
              <a:gd name="connsiteX92" fmla="*/ 0 w 1342244"/>
              <a:gd name="connsiteY92" fmla="*/ 721230 h 6858000"/>
              <a:gd name="connsiteX93" fmla="*/ 9132 w 1342244"/>
              <a:gd name="connsiteY93" fmla="*/ 619315 h 6858000"/>
              <a:gd name="connsiteX94" fmla="*/ 2788 w 1342244"/>
              <a:gd name="connsiteY94" fmla="*/ 585934 h 6858000"/>
              <a:gd name="connsiteX95" fmla="*/ 84 w 1342244"/>
              <a:gd name="connsiteY95" fmla="*/ 538948 h 6858000"/>
              <a:gd name="connsiteX96" fmla="*/ 3992 w 1342244"/>
              <a:gd name="connsiteY96" fmla="*/ 525163 h 6858000"/>
              <a:gd name="connsiteX97" fmla="*/ 30116 w 1342244"/>
              <a:gd name="connsiteY97" fmla="*/ 446567 h 6858000"/>
              <a:gd name="connsiteX98" fmla="*/ 29364 w 1342244"/>
              <a:gd name="connsiteY98" fmla="*/ 393828 h 6858000"/>
              <a:gd name="connsiteX99" fmla="*/ 29194 w 1342244"/>
              <a:gd name="connsiteY99" fmla="*/ 353137 h 6858000"/>
              <a:gd name="connsiteX100" fmla="*/ 34887 w 1342244"/>
              <a:gd name="connsiteY100" fmla="*/ 275771 h 6858000"/>
              <a:gd name="connsiteX101" fmla="*/ 44581 w 1342244"/>
              <a:gd name="connsiteY101" fmla="*/ 236673 h 6858000"/>
              <a:gd name="connsiteX102" fmla="*/ 43624 w 1342244"/>
              <a:gd name="connsiteY102" fmla="*/ 144983 h 6858000"/>
              <a:gd name="connsiteX103" fmla="*/ 33909 w 1342244"/>
              <a:gd name="connsiteY103" fmla="*/ 33857 h 6858000"/>
              <a:gd name="connsiteX104" fmla="*/ 15462 w 1342244"/>
              <a:gd name="connsiteY104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5956 w 1342244"/>
              <a:gd name="connsiteY22" fmla="*/ 5437125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51770 w 1342244"/>
              <a:gd name="connsiteY6" fmla="*/ 6691589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65826 w 1342244"/>
              <a:gd name="connsiteY13" fmla="*/ 6252834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8031 w 1342244"/>
              <a:gd name="connsiteY16" fmla="*/ 6078132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84 w 1342244"/>
              <a:gd name="connsiteY27" fmla="*/ 5193377 h 6858000"/>
              <a:gd name="connsiteX28" fmla="*/ 438105 w 1342244"/>
              <a:gd name="connsiteY28" fmla="*/ 5159961 h 6858000"/>
              <a:gd name="connsiteX29" fmla="*/ 441715 w 1342244"/>
              <a:gd name="connsiteY29" fmla="*/ 5125185 h 6858000"/>
              <a:gd name="connsiteX30" fmla="*/ 455581 w 1342244"/>
              <a:gd name="connsiteY30" fmla="*/ 5067850 h 6858000"/>
              <a:gd name="connsiteX31" fmla="*/ 458312 w 1342244"/>
              <a:gd name="connsiteY31" fmla="*/ 5060861 h 6858000"/>
              <a:gd name="connsiteX32" fmla="*/ 455016 w 1342244"/>
              <a:gd name="connsiteY32" fmla="*/ 5034192 h 6858000"/>
              <a:gd name="connsiteX33" fmla="*/ 456570 w 1342244"/>
              <a:gd name="connsiteY33" fmla="*/ 4993030 h 6858000"/>
              <a:gd name="connsiteX34" fmla="*/ 463479 w 1342244"/>
              <a:gd name="connsiteY34" fmla="*/ 4946844 h 6858000"/>
              <a:gd name="connsiteX35" fmla="*/ 474738 w 1342244"/>
              <a:gd name="connsiteY35" fmla="*/ 4858827 h 6858000"/>
              <a:gd name="connsiteX36" fmla="*/ 480641 w 1342244"/>
              <a:gd name="connsiteY36" fmla="*/ 4821170 h 6858000"/>
              <a:gd name="connsiteX37" fmla="*/ 486667 w 1342244"/>
              <a:gd name="connsiteY37" fmla="*/ 4750867 h 6858000"/>
              <a:gd name="connsiteX38" fmla="*/ 484474 w 1342244"/>
              <a:gd name="connsiteY38" fmla="*/ 4690749 h 6858000"/>
              <a:gd name="connsiteX39" fmla="*/ 479954 w 1342244"/>
              <a:gd name="connsiteY39" fmla="*/ 4584173 h 6858000"/>
              <a:gd name="connsiteX40" fmla="*/ 475037 w 1342244"/>
              <a:gd name="connsiteY40" fmla="*/ 4444346 h 6858000"/>
              <a:gd name="connsiteX41" fmla="*/ 471602 w 1342244"/>
              <a:gd name="connsiteY41" fmla="*/ 4375228 h 6858000"/>
              <a:gd name="connsiteX42" fmla="*/ 452255 w 1342244"/>
              <a:gd name="connsiteY42" fmla="*/ 4214165 h 6858000"/>
              <a:gd name="connsiteX43" fmla="*/ 453884 w 1342244"/>
              <a:gd name="connsiteY43" fmla="*/ 4076008 h 6858000"/>
              <a:gd name="connsiteX44" fmla="*/ 441584 w 1342244"/>
              <a:gd name="connsiteY44" fmla="*/ 4033999 h 6858000"/>
              <a:gd name="connsiteX45" fmla="*/ 441309 w 1342244"/>
              <a:gd name="connsiteY45" fmla="*/ 4013953 h 6858000"/>
              <a:gd name="connsiteX46" fmla="*/ 427604 w 1342244"/>
              <a:gd name="connsiteY46" fmla="*/ 3974753 h 6858000"/>
              <a:gd name="connsiteX47" fmla="*/ 433387 w 1342244"/>
              <a:gd name="connsiteY47" fmla="*/ 3901461 h 6858000"/>
              <a:gd name="connsiteX48" fmla="*/ 455981 w 1342244"/>
              <a:gd name="connsiteY48" fmla="*/ 3813873 h 6858000"/>
              <a:gd name="connsiteX49" fmla="*/ 453239 w 1342244"/>
              <a:gd name="connsiteY49" fmla="*/ 3777135 h 6858000"/>
              <a:gd name="connsiteX50" fmla="*/ 454972 w 1342244"/>
              <a:gd name="connsiteY50" fmla="*/ 3771656 h 6858000"/>
              <a:gd name="connsiteX51" fmla="*/ 458715 w 1342244"/>
              <a:gd name="connsiteY51" fmla="*/ 3769007 h 6858000"/>
              <a:gd name="connsiteX52" fmla="*/ 466877 w 1342244"/>
              <a:gd name="connsiteY52" fmla="*/ 3738082 h 6858000"/>
              <a:gd name="connsiteX53" fmla="*/ 474223 w 1342244"/>
              <a:gd name="connsiteY53" fmla="*/ 3673397 h 6858000"/>
              <a:gd name="connsiteX54" fmla="*/ 473519 w 1342244"/>
              <a:gd name="connsiteY54" fmla="*/ 3637109 h 6858000"/>
              <a:gd name="connsiteX55" fmla="*/ 476962 w 1342244"/>
              <a:gd name="connsiteY55" fmla="*/ 3536883 h 6858000"/>
              <a:gd name="connsiteX56" fmla="*/ 484500 w 1342244"/>
              <a:gd name="connsiteY56" fmla="*/ 3435652 h 6858000"/>
              <a:gd name="connsiteX57" fmla="*/ 498392 w 1342244"/>
              <a:gd name="connsiteY57" fmla="*/ 3295862 h 6858000"/>
              <a:gd name="connsiteX58" fmla="*/ 504159 w 1342244"/>
              <a:gd name="connsiteY58" fmla="*/ 3229163 h 6858000"/>
              <a:gd name="connsiteX59" fmla="*/ 480918 w 1342244"/>
              <a:gd name="connsiteY59" fmla="*/ 3158586 h 6858000"/>
              <a:gd name="connsiteX60" fmla="*/ 456326 w 1342244"/>
              <a:gd name="connsiteY60" fmla="*/ 3112365 h 6858000"/>
              <a:gd name="connsiteX61" fmla="*/ 441801 w 1342244"/>
              <a:gd name="connsiteY61" fmla="*/ 3072935 h 6858000"/>
              <a:gd name="connsiteX62" fmla="*/ 416975 w 1342244"/>
              <a:gd name="connsiteY62" fmla="*/ 2958185 h 6858000"/>
              <a:gd name="connsiteX63" fmla="*/ 374255 w 1342244"/>
              <a:gd name="connsiteY63" fmla="*/ 2843952 h 6858000"/>
              <a:gd name="connsiteX64" fmla="*/ 308507 w 1342244"/>
              <a:gd name="connsiteY64" fmla="*/ 2554718 h 6858000"/>
              <a:gd name="connsiteX65" fmla="*/ 279324 w 1342244"/>
              <a:gd name="connsiteY65" fmla="*/ 2447068 h 6858000"/>
              <a:gd name="connsiteX66" fmla="*/ 283394 w 1342244"/>
              <a:gd name="connsiteY66" fmla="*/ 2423438 h 6858000"/>
              <a:gd name="connsiteX67" fmla="*/ 272284 w 1342244"/>
              <a:gd name="connsiteY67" fmla="*/ 2402874 h 6858000"/>
              <a:gd name="connsiteX68" fmla="*/ 274896 w 1342244"/>
              <a:gd name="connsiteY68" fmla="*/ 2381443 h 6858000"/>
              <a:gd name="connsiteX69" fmla="*/ 251225 w 1342244"/>
              <a:gd name="connsiteY69" fmla="*/ 2261920 h 6858000"/>
              <a:gd name="connsiteX70" fmla="*/ 241112 w 1342244"/>
              <a:gd name="connsiteY70" fmla="*/ 2195378 h 6858000"/>
              <a:gd name="connsiteX71" fmla="*/ 225329 w 1342244"/>
              <a:gd name="connsiteY71" fmla="*/ 2155135 h 6858000"/>
              <a:gd name="connsiteX72" fmla="*/ 222787 w 1342244"/>
              <a:gd name="connsiteY72" fmla="*/ 2118008 h 6858000"/>
              <a:gd name="connsiteX73" fmla="*/ 223780 w 1342244"/>
              <a:gd name="connsiteY73" fmla="*/ 2050531 h 6858000"/>
              <a:gd name="connsiteX74" fmla="*/ 196764 w 1342244"/>
              <a:gd name="connsiteY74" fmla="*/ 1906352 h 6858000"/>
              <a:gd name="connsiteX75" fmla="*/ 173321 w 1342244"/>
              <a:gd name="connsiteY75" fmla="*/ 1861531 h 6858000"/>
              <a:gd name="connsiteX76" fmla="*/ 127120 w 1342244"/>
              <a:gd name="connsiteY76" fmla="*/ 1732919 h 6858000"/>
              <a:gd name="connsiteX77" fmla="*/ 99431 w 1342244"/>
              <a:gd name="connsiteY77" fmla="*/ 1663540 h 6858000"/>
              <a:gd name="connsiteX78" fmla="*/ 98557 w 1342244"/>
              <a:gd name="connsiteY78" fmla="*/ 1615777 h 6858000"/>
              <a:gd name="connsiteX79" fmla="*/ 79352 w 1342244"/>
              <a:gd name="connsiteY79" fmla="*/ 1563678 h 6858000"/>
              <a:gd name="connsiteX80" fmla="*/ 85174 w 1342244"/>
              <a:gd name="connsiteY80" fmla="*/ 1477995 h 6858000"/>
              <a:gd name="connsiteX81" fmla="*/ 71259 w 1342244"/>
              <a:gd name="connsiteY81" fmla="*/ 1373769 h 6858000"/>
              <a:gd name="connsiteX82" fmla="*/ 79566 w 1342244"/>
              <a:gd name="connsiteY82" fmla="*/ 1307086 h 6858000"/>
              <a:gd name="connsiteX83" fmla="*/ 85439 w 1342244"/>
              <a:gd name="connsiteY83" fmla="*/ 1168288 h 6858000"/>
              <a:gd name="connsiteX84" fmla="*/ 77721 w 1342244"/>
              <a:gd name="connsiteY84" fmla="*/ 1142577 h 6858000"/>
              <a:gd name="connsiteX85" fmla="*/ 67027 w 1342244"/>
              <a:gd name="connsiteY85" fmla="*/ 1088484 h 6858000"/>
              <a:gd name="connsiteX86" fmla="*/ 55763 w 1342244"/>
              <a:gd name="connsiteY86" fmla="*/ 1016103 h 6858000"/>
              <a:gd name="connsiteX87" fmla="*/ 57219 w 1342244"/>
              <a:gd name="connsiteY87" fmla="*/ 954054 h 6858000"/>
              <a:gd name="connsiteX88" fmla="*/ 52084 w 1342244"/>
              <a:gd name="connsiteY88" fmla="*/ 896999 h 6858000"/>
              <a:gd name="connsiteX89" fmla="*/ 21492 w 1342244"/>
              <a:gd name="connsiteY89" fmla="*/ 821517 h 6858000"/>
              <a:gd name="connsiteX90" fmla="*/ 442 w 1342244"/>
              <a:gd name="connsiteY90" fmla="*/ 751353 h 6858000"/>
              <a:gd name="connsiteX91" fmla="*/ 0 w 1342244"/>
              <a:gd name="connsiteY91" fmla="*/ 721230 h 6858000"/>
              <a:gd name="connsiteX92" fmla="*/ 9132 w 1342244"/>
              <a:gd name="connsiteY92" fmla="*/ 619315 h 6858000"/>
              <a:gd name="connsiteX93" fmla="*/ 2788 w 1342244"/>
              <a:gd name="connsiteY93" fmla="*/ 585934 h 6858000"/>
              <a:gd name="connsiteX94" fmla="*/ 84 w 1342244"/>
              <a:gd name="connsiteY94" fmla="*/ 538948 h 6858000"/>
              <a:gd name="connsiteX95" fmla="*/ 3992 w 1342244"/>
              <a:gd name="connsiteY95" fmla="*/ 525163 h 6858000"/>
              <a:gd name="connsiteX96" fmla="*/ 30116 w 1342244"/>
              <a:gd name="connsiteY96" fmla="*/ 446567 h 6858000"/>
              <a:gd name="connsiteX97" fmla="*/ 29364 w 1342244"/>
              <a:gd name="connsiteY97" fmla="*/ 393828 h 6858000"/>
              <a:gd name="connsiteX98" fmla="*/ 29194 w 1342244"/>
              <a:gd name="connsiteY98" fmla="*/ 353137 h 6858000"/>
              <a:gd name="connsiteX99" fmla="*/ 34887 w 1342244"/>
              <a:gd name="connsiteY99" fmla="*/ 275771 h 6858000"/>
              <a:gd name="connsiteX100" fmla="*/ 44581 w 1342244"/>
              <a:gd name="connsiteY100" fmla="*/ 236673 h 6858000"/>
              <a:gd name="connsiteX101" fmla="*/ 43624 w 1342244"/>
              <a:gd name="connsiteY101" fmla="*/ 144983 h 6858000"/>
              <a:gd name="connsiteX102" fmla="*/ 33909 w 1342244"/>
              <a:gd name="connsiteY102" fmla="*/ 33857 h 6858000"/>
              <a:gd name="connsiteX103" fmla="*/ 15462 w 1342244"/>
              <a:gd name="connsiteY10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5016 w 1342244"/>
              <a:gd name="connsiteY31" fmla="*/ 5034192 h 6858000"/>
              <a:gd name="connsiteX32" fmla="*/ 456570 w 1342244"/>
              <a:gd name="connsiteY32" fmla="*/ 4993030 h 6858000"/>
              <a:gd name="connsiteX33" fmla="*/ 463479 w 1342244"/>
              <a:gd name="connsiteY33" fmla="*/ 4946844 h 6858000"/>
              <a:gd name="connsiteX34" fmla="*/ 474738 w 1342244"/>
              <a:gd name="connsiteY34" fmla="*/ 4858827 h 6858000"/>
              <a:gd name="connsiteX35" fmla="*/ 480641 w 1342244"/>
              <a:gd name="connsiteY35" fmla="*/ 4821170 h 6858000"/>
              <a:gd name="connsiteX36" fmla="*/ 486667 w 1342244"/>
              <a:gd name="connsiteY36" fmla="*/ 4750867 h 6858000"/>
              <a:gd name="connsiteX37" fmla="*/ 484474 w 1342244"/>
              <a:gd name="connsiteY37" fmla="*/ 4690749 h 6858000"/>
              <a:gd name="connsiteX38" fmla="*/ 479954 w 1342244"/>
              <a:gd name="connsiteY38" fmla="*/ 4584173 h 6858000"/>
              <a:gd name="connsiteX39" fmla="*/ 475037 w 1342244"/>
              <a:gd name="connsiteY39" fmla="*/ 4444346 h 6858000"/>
              <a:gd name="connsiteX40" fmla="*/ 471602 w 1342244"/>
              <a:gd name="connsiteY40" fmla="*/ 4375228 h 6858000"/>
              <a:gd name="connsiteX41" fmla="*/ 452255 w 1342244"/>
              <a:gd name="connsiteY41" fmla="*/ 4214165 h 6858000"/>
              <a:gd name="connsiteX42" fmla="*/ 453884 w 1342244"/>
              <a:gd name="connsiteY42" fmla="*/ 4076008 h 6858000"/>
              <a:gd name="connsiteX43" fmla="*/ 441584 w 1342244"/>
              <a:gd name="connsiteY43" fmla="*/ 4033999 h 6858000"/>
              <a:gd name="connsiteX44" fmla="*/ 441309 w 1342244"/>
              <a:gd name="connsiteY44" fmla="*/ 4013953 h 6858000"/>
              <a:gd name="connsiteX45" fmla="*/ 427604 w 1342244"/>
              <a:gd name="connsiteY45" fmla="*/ 3974753 h 6858000"/>
              <a:gd name="connsiteX46" fmla="*/ 433387 w 1342244"/>
              <a:gd name="connsiteY46" fmla="*/ 3901461 h 6858000"/>
              <a:gd name="connsiteX47" fmla="*/ 455981 w 1342244"/>
              <a:gd name="connsiteY47" fmla="*/ 3813873 h 6858000"/>
              <a:gd name="connsiteX48" fmla="*/ 453239 w 1342244"/>
              <a:gd name="connsiteY48" fmla="*/ 3777135 h 6858000"/>
              <a:gd name="connsiteX49" fmla="*/ 454972 w 1342244"/>
              <a:gd name="connsiteY49" fmla="*/ 3771656 h 6858000"/>
              <a:gd name="connsiteX50" fmla="*/ 458715 w 1342244"/>
              <a:gd name="connsiteY50" fmla="*/ 3769007 h 6858000"/>
              <a:gd name="connsiteX51" fmla="*/ 466877 w 1342244"/>
              <a:gd name="connsiteY51" fmla="*/ 3738082 h 6858000"/>
              <a:gd name="connsiteX52" fmla="*/ 474223 w 1342244"/>
              <a:gd name="connsiteY52" fmla="*/ 3673397 h 6858000"/>
              <a:gd name="connsiteX53" fmla="*/ 473519 w 1342244"/>
              <a:gd name="connsiteY53" fmla="*/ 3637109 h 6858000"/>
              <a:gd name="connsiteX54" fmla="*/ 476962 w 1342244"/>
              <a:gd name="connsiteY54" fmla="*/ 3536883 h 6858000"/>
              <a:gd name="connsiteX55" fmla="*/ 484500 w 1342244"/>
              <a:gd name="connsiteY55" fmla="*/ 3435652 h 6858000"/>
              <a:gd name="connsiteX56" fmla="*/ 498392 w 1342244"/>
              <a:gd name="connsiteY56" fmla="*/ 3295862 h 6858000"/>
              <a:gd name="connsiteX57" fmla="*/ 504159 w 1342244"/>
              <a:gd name="connsiteY57" fmla="*/ 3229163 h 6858000"/>
              <a:gd name="connsiteX58" fmla="*/ 480918 w 1342244"/>
              <a:gd name="connsiteY58" fmla="*/ 3158586 h 6858000"/>
              <a:gd name="connsiteX59" fmla="*/ 456326 w 1342244"/>
              <a:gd name="connsiteY59" fmla="*/ 3112365 h 6858000"/>
              <a:gd name="connsiteX60" fmla="*/ 441801 w 1342244"/>
              <a:gd name="connsiteY60" fmla="*/ 3072935 h 6858000"/>
              <a:gd name="connsiteX61" fmla="*/ 416975 w 1342244"/>
              <a:gd name="connsiteY61" fmla="*/ 2958185 h 6858000"/>
              <a:gd name="connsiteX62" fmla="*/ 374255 w 1342244"/>
              <a:gd name="connsiteY62" fmla="*/ 2843952 h 6858000"/>
              <a:gd name="connsiteX63" fmla="*/ 308507 w 1342244"/>
              <a:gd name="connsiteY63" fmla="*/ 2554718 h 6858000"/>
              <a:gd name="connsiteX64" fmla="*/ 279324 w 1342244"/>
              <a:gd name="connsiteY64" fmla="*/ 2447068 h 6858000"/>
              <a:gd name="connsiteX65" fmla="*/ 283394 w 1342244"/>
              <a:gd name="connsiteY65" fmla="*/ 2423438 h 6858000"/>
              <a:gd name="connsiteX66" fmla="*/ 272284 w 1342244"/>
              <a:gd name="connsiteY66" fmla="*/ 2402874 h 6858000"/>
              <a:gd name="connsiteX67" fmla="*/ 274896 w 1342244"/>
              <a:gd name="connsiteY67" fmla="*/ 2381443 h 6858000"/>
              <a:gd name="connsiteX68" fmla="*/ 251225 w 1342244"/>
              <a:gd name="connsiteY68" fmla="*/ 2261920 h 6858000"/>
              <a:gd name="connsiteX69" fmla="*/ 241112 w 1342244"/>
              <a:gd name="connsiteY69" fmla="*/ 2195378 h 6858000"/>
              <a:gd name="connsiteX70" fmla="*/ 225329 w 1342244"/>
              <a:gd name="connsiteY70" fmla="*/ 2155135 h 6858000"/>
              <a:gd name="connsiteX71" fmla="*/ 222787 w 1342244"/>
              <a:gd name="connsiteY71" fmla="*/ 2118008 h 6858000"/>
              <a:gd name="connsiteX72" fmla="*/ 223780 w 1342244"/>
              <a:gd name="connsiteY72" fmla="*/ 2050531 h 6858000"/>
              <a:gd name="connsiteX73" fmla="*/ 196764 w 1342244"/>
              <a:gd name="connsiteY73" fmla="*/ 1906352 h 6858000"/>
              <a:gd name="connsiteX74" fmla="*/ 173321 w 1342244"/>
              <a:gd name="connsiteY74" fmla="*/ 1861531 h 6858000"/>
              <a:gd name="connsiteX75" fmla="*/ 127120 w 1342244"/>
              <a:gd name="connsiteY75" fmla="*/ 1732919 h 6858000"/>
              <a:gd name="connsiteX76" fmla="*/ 99431 w 1342244"/>
              <a:gd name="connsiteY76" fmla="*/ 1663540 h 6858000"/>
              <a:gd name="connsiteX77" fmla="*/ 98557 w 1342244"/>
              <a:gd name="connsiteY77" fmla="*/ 1615777 h 6858000"/>
              <a:gd name="connsiteX78" fmla="*/ 79352 w 1342244"/>
              <a:gd name="connsiteY78" fmla="*/ 1563678 h 6858000"/>
              <a:gd name="connsiteX79" fmla="*/ 85174 w 1342244"/>
              <a:gd name="connsiteY79" fmla="*/ 1477995 h 6858000"/>
              <a:gd name="connsiteX80" fmla="*/ 71259 w 1342244"/>
              <a:gd name="connsiteY80" fmla="*/ 1373769 h 6858000"/>
              <a:gd name="connsiteX81" fmla="*/ 79566 w 1342244"/>
              <a:gd name="connsiteY81" fmla="*/ 1307086 h 6858000"/>
              <a:gd name="connsiteX82" fmla="*/ 85439 w 1342244"/>
              <a:gd name="connsiteY82" fmla="*/ 1168288 h 6858000"/>
              <a:gd name="connsiteX83" fmla="*/ 77721 w 1342244"/>
              <a:gd name="connsiteY83" fmla="*/ 1142577 h 6858000"/>
              <a:gd name="connsiteX84" fmla="*/ 67027 w 1342244"/>
              <a:gd name="connsiteY84" fmla="*/ 1088484 h 6858000"/>
              <a:gd name="connsiteX85" fmla="*/ 55763 w 1342244"/>
              <a:gd name="connsiteY85" fmla="*/ 1016103 h 6858000"/>
              <a:gd name="connsiteX86" fmla="*/ 57219 w 1342244"/>
              <a:gd name="connsiteY86" fmla="*/ 954054 h 6858000"/>
              <a:gd name="connsiteX87" fmla="*/ 52084 w 1342244"/>
              <a:gd name="connsiteY87" fmla="*/ 896999 h 6858000"/>
              <a:gd name="connsiteX88" fmla="*/ 21492 w 1342244"/>
              <a:gd name="connsiteY88" fmla="*/ 821517 h 6858000"/>
              <a:gd name="connsiteX89" fmla="*/ 442 w 1342244"/>
              <a:gd name="connsiteY89" fmla="*/ 751353 h 6858000"/>
              <a:gd name="connsiteX90" fmla="*/ 0 w 1342244"/>
              <a:gd name="connsiteY90" fmla="*/ 721230 h 6858000"/>
              <a:gd name="connsiteX91" fmla="*/ 9132 w 1342244"/>
              <a:gd name="connsiteY91" fmla="*/ 619315 h 6858000"/>
              <a:gd name="connsiteX92" fmla="*/ 2788 w 1342244"/>
              <a:gd name="connsiteY92" fmla="*/ 585934 h 6858000"/>
              <a:gd name="connsiteX93" fmla="*/ 84 w 1342244"/>
              <a:gd name="connsiteY93" fmla="*/ 538948 h 6858000"/>
              <a:gd name="connsiteX94" fmla="*/ 3992 w 1342244"/>
              <a:gd name="connsiteY94" fmla="*/ 525163 h 6858000"/>
              <a:gd name="connsiteX95" fmla="*/ 30116 w 1342244"/>
              <a:gd name="connsiteY95" fmla="*/ 446567 h 6858000"/>
              <a:gd name="connsiteX96" fmla="*/ 29364 w 1342244"/>
              <a:gd name="connsiteY96" fmla="*/ 393828 h 6858000"/>
              <a:gd name="connsiteX97" fmla="*/ 29194 w 1342244"/>
              <a:gd name="connsiteY97" fmla="*/ 353137 h 6858000"/>
              <a:gd name="connsiteX98" fmla="*/ 34887 w 1342244"/>
              <a:gd name="connsiteY98" fmla="*/ 275771 h 6858000"/>
              <a:gd name="connsiteX99" fmla="*/ 44581 w 1342244"/>
              <a:gd name="connsiteY99" fmla="*/ 236673 h 6858000"/>
              <a:gd name="connsiteX100" fmla="*/ 43624 w 1342244"/>
              <a:gd name="connsiteY100" fmla="*/ 144983 h 6858000"/>
              <a:gd name="connsiteX101" fmla="*/ 33909 w 1342244"/>
              <a:gd name="connsiteY101" fmla="*/ 33857 h 6858000"/>
              <a:gd name="connsiteX102" fmla="*/ 15462 w 1342244"/>
              <a:gd name="connsiteY102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73739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6570 w 1342244"/>
              <a:gd name="connsiteY31" fmla="*/ 4993030 h 6858000"/>
              <a:gd name="connsiteX32" fmla="*/ 463479 w 1342244"/>
              <a:gd name="connsiteY32" fmla="*/ 4946844 h 6858000"/>
              <a:gd name="connsiteX33" fmla="*/ 474738 w 1342244"/>
              <a:gd name="connsiteY33" fmla="*/ 4858827 h 6858000"/>
              <a:gd name="connsiteX34" fmla="*/ 480641 w 1342244"/>
              <a:gd name="connsiteY34" fmla="*/ 4821170 h 6858000"/>
              <a:gd name="connsiteX35" fmla="*/ 486667 w 1342244"/>
              <a:gd name="connsiteY35" fmla="*/ 4750867 h 6858000"/>
              <a:gd name="connsiteX36" fmla="*/ 484474 w 1342244"/>
              <a:gd name="connsiteY36" fmla="*/ 4690749 h 6858000"/>
              <a:gd name="connsiteX37" fmla="*/ 479954 w 1342244"/>
              <a:gd name="connsiteY37" fmla="*/ 4584173 h 6858000"/>
              <a:gd name="connsiteX38" fmla="*/ 475037 w 1342244"/>
              <a:gd name="connsiteY38" fmla="*/ 4444346 h 6858000"/>
              <a:gd name="connsiteX39" fmla="*/ 471602 w 1342244"/>
              <a:gd name="connsiteY39" fmla="*/ 4375228 h 6858000"/>
              <a:gd name="connsiteX40" fmla="*/ 452255 w 1342244"/>
              <a:gd name="connsiteY40" fmla="*/ 4214165 h 6858000"/>
              <a:gd name="connsiteX41" fmla="*/ 453884 w 1342244"/>
              <a:gd name="connsiteY41" fmla="*/ 4076008 h 6858000"/>
              <a:gd name="connsiteX42" fmla="*/ 441584 w 1342244"/>
              <a:gd name="connsiteY42" fmla="*/ 4033999 h 6858000"/>
              <a:gd name="connsiteX43" fmla="*/ 441309 w 1342244"/>
              <a:gd name="connsiteY43" fmla="*/ 4013953 h 6858000"/>
              <a:gd name="connsiteX44" fmla="*/ 427604 w 1342244"/>
              <a:gd name="connsiteY44" fmla="*/ 3974753 h 6858000"/>
              <a:gd name="connsiteX45" fmla="*/ 433387 w 1342244"/>
              <a:gd name="connsiteY45" fmla="*/ 3901461 h 6858000"/>
              <a:gd name="connsiteX46" fmla="*/ 455981 w 1342244"/>
              <a:gd name="connsiteY46" fmla="*/ 3813873 h 6858000"/>
              <a:gd name="connsiteX47" fmla="*/ 453239 w 1342244"/>
              <a:gd name="connsiteY47" fmla="*/ 3777135 h 6858000"/>
              <a:gd name="connsiteX48" fmla="*/ 454972 w 1342244"/>
              <a:gd name="connsiteY48" fmla="*/ 3771656 h 6858000"/>
              <a:gd name="connsiteX49" fmla="*/ 458715 w 1342244"/>
              <a:gd name="connsiteY49" fmla="*/ 3769007 h 6858000"/>
              <a:gd name="connsiteX50" fmla="*/ 466877 w 1342244"/>
              <a:gd name="connsiteY50" fmla="*/ 3738082 h 6858000"/>
              <a:gd name="connsiteX51" fmla="*/ 474223 w 1342244"/>
              <a:gd name="connsiteY51" fmla="*/ 3673397 h 6858000"/>
              <a:gd name="connsiteX52" fmla="*/ 473519 w 1342244"/>
              <a:gd name="connsiteY52" fmla="*/ 3637109 h 6858000"/>
              <a:gd name="connsiteX53" fmla="*/ 476962 w 1342244"/>
              <a:gd name="connsiteY53" fmla="*/ 3536883 h 6858000"/>
              <a:gd name="connsiteX54" fmla="*/ 484500 w 1342244"/>
              <a:gd name="connsiteY54" fmla="*/ 3435652 h 6858000"/>
              <a:gd name="connsiteX55" fmla="*/ 498392 w 1342244"/>
              <a:gd name="connsiteY55" fmla="*/ 3295862 h 6858000"/>
              <a:gd name="connsiteX56" fmla="*/ 504159 w 1342244"/>
              <a:gd name="connsiteY56" fmla="*/ 3229163 h 6858000"/>
              <a:gd name="connsiteX57" fmla="*/ 480918 w 1342244"/>
              <a:gd name="connsiteY57" fmla="*/ 3158586 h 6858000"/>
              <a:gd name="connsiteX58" fmla="*/ 456326 w 1342244"/>
              <a:gd name="connsiteY58" fmla="*/ 3112365 h 6858000"/>
              <a:gd name="connsiteX59" fmla="*/ 441801 w 1342244"/>
              <a:gd name="connsiteY59" fmla="*/ 3072935 h 6858000"/>
              <a:gd name="connsiteX60" fmla="*/ 416975 w 1342244"/>
              <a:gd name="connsiteY60" fmla="*/ 2958185 h 6858000"/>
              <a:gd name="connsiteX61" fmla="*/ 374255 w 1342244"/>
              <a:gd name="connsiteY61" fmla="*/ 2843952 h 6858000"/>
              <a:gd name="connsiteX62" fmla="*/ 308507 w 1342244"/>
              <a:gd name="connsiteY62" fmla="*/ 2554718 h 6858000"/>
              <a:gd name="connsiteX63" fmla="*/ 279324 w 1342244"/>
              <a:gd name="connsiteY63" fmla="*/ 2447068 h 6858000"/>
              <a:gd name="connsiteX64" fmla="*/ 283394 w 1342244"/>
              <a:gd name="connsiteY64" fmla="*/ 2423438 h 6858000"/>
              <a:gd name="connsiteX65" fmla="*/ 272284 w 1342244"/>
              <a:gd name="connsiteY65" fmla="*/ 2402874 h 6858000"/>
              <a:gd name="connsiteX66" fmla="*/ 274896 w 1342244"/>
              <a:gd name="connsiteY66" fmla="*/ 2381443 h 6858000"/>
              <a:gd name="connsiteX67" fmla="*/ 251225 w 1342244"/>
              <a:gd name="connsiteY67" fmla="*/ 2261920 h 6858000"/>
              <a:gd name="connsiteX68" fmla="*/ 241112 w 1342244"/>
              <a:gd name="connsiteY68" fmla="*/ 2195378 h 6858000"/>
              <a:gd name="connsiteX69" fmla="*/ 225329 w 1342244"/>
              <a:gd name="connsiteY69" fmla="*/ 2155135 h 6858000"/>
              <a:gd name="connsiteX70" fmla="*/ 222787 w 1342244"/>
              <a:gd name="connsiteY70" fmla="*/ 2118008 h 6858000"/>
              <a:gd name="connsiteX71" fmla="*/ 223780 w 1342244"/>
              <a:gd name="connsiteY71" fmla="*/ 2050531 h 6858000"/>
              <a:gd name="connsiteX72" fmla="*/ 196764 w 1342244"/>
              <a:gd name="connsiteY72" fmla="*/ 1906352 h 6858000"/>
              <a:gd name="connsiteX73" fmla="*/ 173321 w 1342244"/>
              <a:gd name="connsiteY73" fmla="*/ 1861531 h 6858000"/>
              <a:gd name="connsiteX74" fmla="*/ 127120 w 1342244"/>
              <a:gd name="connsiteY74" fmla="*/ 1732919 h 6858000"/>
              <a:gd name="connsiteX75" fmla="*/ 99431 w 1342244"/>
              <a:gd name="connsiteY75" fmla="*/ 1663540 h 6858000"/>
              <a:gd name="connsiteX76" fmla="*/ 98557 w 1342244"/>
              <a:gd name="connsiteY76" fmla="*/ 1615777 h 6858000"/>
              <a:gd name="connsiteX77" fmla="*/ 79352 w 1342244"/>
              <a:gd name="connsiteY77" fmla="*/ 1563678 h 6858000"/>
              <a:gd name="connsiteX78" fmla="*/ 85174 w 1342244"/>
              <a:gd name="connsiteY78" fmla="*/ 1477995 h 6858000"/>
              <a:gd name="connsiteX79" fmla="*/ 71259 w 1342244"/>
              <a:gd name="connsiteY79" fmla="*/ 1373769 h 6858000"/>
              <a:gd name="connsiteX80" fmla="*/ 79566 w 1342244"/>
              <a:gd name="connsiteY80" fmla="*/ 1307086 h 6858000"/>
              <a:gd name="connsiteX81" fmla="*/ 85439 w 1342244"/>
              <a:gd name="connsiteY81" fmla="*/ 1168288 h 6858000"/>
              <a:gd name="connsiteX82" fmla="*/ 77721 w 1342244"/>
              <a:gd name="connsiteY82" fmla="*/ 1142577 h 6858000"/>
              <a:gd name="connsiteX83" fmla="*/ 67027 w 1342244"/>
              <a:gd name="connsiteY83" fmla="*/ 1088484 h 6858000"/>
              <a:gd name="connsiteX84" fmla="*/ 55763 w 1342244"/>
              <a:gd name="connsiteY84" fmla="*/ 1016103 h 6858000"/>
              <a:gd name="connsiteX85" fmla="*/ 57219 w 1342244"/>
              <a:gd name="connsiteY85" fmla="*/ 954054 h 6858000"/>
              <a:gd name="connsiteX86" fmla="*/ 52084 w 1342244"/>
              <a:gd name="connsiteY86" fmla="*/ 896999 h 6858000"/>
              <a:gd name="connsiteX87" fmla="*/ 21492 w 1342244"/>
              <a:gd name="connsiteY87" fmla="*/ 821517 h 6858000"/>
              <a:gd name="connsiteX88" fmla="*/ 442 w 1342244"/>
              <a:gd name="connsiteY88" fmla="*/ 751353 h 6858000"/>
              <a:gd name="connsiteX89" fmla="*/ 0 w 1342244"/>
              <a:gd name="connsiteY89" fmla="*/ 721230 h 6858000"/>
              <a:gd name="connsiteX90" fmla="*/ 9132 w 1342244"/>
              <a:gd name="connsiteY90" fmla="*/ 619315 h 6858000"/>
              <a:gd name="connsiteX91" fmla="*/ 2788 w 1342244"/>
              <a:gd name="connsiteY91" fmla="*/ 585934 h 6858000"/>
              <a:gd name="connsiteX92" fmla="*/ 84 w 1342244"/>
              <a:gd name="connsiteY92" fmla="*/ 538948 h 6858000"/>
              <a:gd name="connsiteX93" fmla="*/ 3992 w 1342244"/>
              <a:gd name="connsiteY93" fmla="*/ 525163 h 6858000"/>
              <a:gd name="connsiteX94" fmla="*/ 30116 w 1342244"/>
              <a:gd name="connsiteY94" fmla="*/ 446567 h 6858000"/>
              <a:gd name="connsiteX95" fmla="*/ 29364 w 1342244"/>
              <a:gd name="connsiteY95" fmla="*/ 393828 h 6858000"/>
              <a:gd name="connsiteX96" fmla="*/ 29194 w 1342244"/>
              <a:gd name="connsiteY96" fmla="*/ 353137 h 6858000"/>
              <a:gd name="connsiteX97" fmla="*/ 34887 w 1342244"/>
              <a:gd name="connsiteY97" fmla="*/ 275771 h 6858000"/>
              <a:gd name="connsiteX98" fmla="*/ 44581 w 1342244"/>
              <a:gd name="connsiteY98" fmla="*/ 236673 h 6858000"/>
              <a:gd name="connsiteX99" fmla="*/ 43624 w 1342244"/>
              <a:gd name="connsiteY99" fmla="*/ 144983 h 6858000"/>
              <a:gd name="connsiteX100" fmla="*/ 33909 w 1342244"/>
              <a:gd name="connsiteY100" fmla="*/ 33857 h 6858000"/>
              <a:gd name="connsiteX101" fmla="*/ 15462 w 1342244"/>
              <a:gd name="connsiteY101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5 w 1342244"/>
              <a:gd name="connsiteY24" fmla="*/ 5330009 h 6858000"/>
              <a:gd name="connsiteX25" fmla="*/ 423664 w 1342244"/>
              <a:gd name="connsiteY25" fmla="*/ 5264214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6570 w 1342244"/>
              <a:gd name="connsiteY31" fmla="*/ 4993030 h 6858000"/>
              <a:gd name="connsiteX32" fmla="*/ 463479 w 1342244"/>
              <a:gd name="connsiteY32" fmla="*/ 4946844 h 6858000"/>
              <a:gd name="connsiteX33" fmla="*/ 474738 w 1342244"/>
              <a:gd name="connsiteY33" fmla="*/ 4858827 h 6858000"/>
              <a:gd name="connsiteX34" fmla="*/ 480641 w 1342244"/>
              <a:gd name="connsiteY34" fmla="*/ 4821170 h 6858000"/>
              <a:gd name="connsiteX35" fmla="*/ 486667 w 1342244"/>
              <a:gd name="connsiteY35" fmla="*/ 4750867 h 6858000"/>
              <a:gd name="connsiteX36" fmla="*/ 484474 w 1342244"/>
              <a:gd name="connsiteY36" fmla="*/ 4690749 h 6858000"/>
              <a:gd name="connsiteX37" fmla="*/ 479954 w 1342244"/>
              <a:gd name="connsiteY37" fmla="*/ 4584173 h 6858000"/>
              <a:gd name="connsiteX38" fmla="*/ 475037 w 1342244"/>
              <a:gd name="connsiteY38" fmla="*/ 4444346 h 6858000"/>
              <a:gd name="connsiteX39" fmla="*/ 471602 w 1342244"/>
              <a:gd name="connsiteY39" fmla="*/ 4375228 h 6858000"/>
              <a:gd name="connsiteX40" fmla="*/ 452255 w 1342244"/>
              <a:gd name="connsiteY40" fmla="*/ 4214165 h 6858000"/>
              <a:gd name="connsiteX41" fmla="*/ 453884 w 1342244"/>
              <a:gd name="connsiteY41" fmla="*/ 4076008 h 6858000"/>
              <a:gd name="connsiteX42" fmla="*/ 441584 w 1342244"/>
              <a:gd name="connsiteY42" fmla="*/ 4033999 h 6858000"/>
              <a:gd name="connsiteX43" fmla="*/ 441309 w 1342244"/>
              <a:gd name="connsiteY43" fmla="*/ 4013953 h 6858000"/>
              <a:gd name="connsiteX44" fmla="*/ 427604 w 1342244"/>
              <a:gd name="connsiteY44" fmla="*/ 3974753 h 6858000"/>
              <a:gd name="connsiteX45" fmla="*/ 433387 w 1342244"/>
              <a:gd name="connsiteY45" fmla="*/ 3901461 h 6858000"/>
              <a:gd name="connsiteX46" fmla="*/ 455981 w 1342244"/>
              <a:gd name="connsiteY46" fmla="*/ 3813873 h 6858000"/>
              <a:gd name="connsiteX47" fmla="*/ 453239 w 1342244"/>
              <a:gd name="connsiteY47" fmla="*/ 3777135 h 6858000"/>
              <a:gd name="connsiteX48" fmla="*/ 454972 w 1342244"/>
              <a:gd name="connsiteY48" fmla="*/ 3771656 h 6858000"/>
              <a:gd name="connsiteX49" fmla="*/ 458715 w 1342244"/>
              <a:gd name="connsiteY49" fmla="*/ 3769007 h 6858000"/>
              <a:gd name="connsiteX50" fmla="*/ 466877 w 1342244"/>
              <a:gd name="connsiteY50" fmla="*/ 3738082 h 6858000"/>
              <a:gd name="connsiteX51" fmla="*/ 474223 w 1342244"/>
              <a:gd name="connsiteY51" fmla="*/ 3673397 h 6858000"/>
              <a:gd name="connsiteX52" fmla="*/ 473519 w 1342244"/>
              <a:gd name="connsiteY52" fmla="*/ 3637109 h 6858000"/>
              <a:gd name="connsiteX53" fmla="*/ 476962 w 1342244"/>
              <a:gd name="connsiteY53" fmla="*/ 3536883 h 6858000"/>
              <a:gd name="connsiteX54" fmla="*/ 484500 w 1342244"/>
              <a:gd name="connsiteY54" fmla="*/ 3435652 h 6858000"/>
              <a:gd name="connsiteX55" fmla="*/ 498392 w 1342244"/>
              <a:gd name="connsiteY55" fmla="*/ 3295862 h 6858000"/>
              <a:gd name="connsiteX56" fmla="*/ 504159 w 1342244"/>
              <a:gd name="connsiteY56" fmla="*/ 3229163 h 6858000"/>
              <a:gd name="connsiteX57" fmla="*/ 480918 w 1342244"/>
              <a:gd name="connsiteY57" fmla="*/ 3158586 h 6858000"/>
              <a:gd name="connsiteX58" fmla="*/ 456326 w 1342244"/>
              <a:gd name="connsiteY58" fmla="*/ 3112365 h 6858000"/>
              <a:gd name="connsiteX59" fmla="*/ 441801 w 1342244"/>
              <a:gd name="connsiteY59" fmla="*/ 3072935 h 6858000"/>
              <a:gd name="connsiteX60" fmla="*/ 416975 w 1342244"/>
              <a:gd name="connsiteY60" fmla="*/ 2958185 h 6858000"/>
              <a:gd name="connsiteX61" fmla="*/ 374255 w 1342244"/>
              <a:gd name="connsiteY61" fmla="*/ 2843952 h 6858000"/>
              <a:gd name="connsiteX62" fmla="*/ 308507 w 1342244"/>
              <a:gd name="connsiteY62" fmla="*/ 2554718 h 6858000"/>
              <a:gd name="connsiteX63" fmla="*/ 279324 w 1342244"/>
              <a:gd name="connsiteY63" fmla="*/ 2447068 h 6858000"/>
              <a:gd name="connsiteX64" fmla="*/ 283394 w 1342244"/>
              <a:gd name="connsiteY64" fmla="*/ 2423438 h 6858000"/>
              <a:gd name="connsiteX65" fmla="*/ 272284 w 1342244"/>
              <a:gd name="connsiteY65" fmla="*/ 2402874 h 6858000"/>
              <a:gd name="connsiteX66" fmla="*/ 274896 w 1342244"/>
              <a:gd name="connsiteY66" fmla="*/ 2381443 h 6858000"/>
              <a:gd name="connsiteX67" fmla="*/ 251225 w 1342244"/>
              <a:gd name="connsiteY67" fmla="*/ 2261920 h 6858000"/>
              <a:gd name="connsiteX68" fmla="*/ 241112 w 1342244"/>
              <a:gd name="connsiteY68" fmla="*/ 2195378 h 6858000"/>
              <a:gd name="connsiteX69" fmla="*/ 225329 w 1342244"/>
              <a:gd name="connsiteY69" fmla="*/ 2155135 h 6858000"/>
              <a:gd name="connsiteX70" fmla="*/ 222787 w 1342244"/>
              <a:gd name="connsiteY70" fmla="*/ 2118008 h 6858000"/>
              <a:gd name="connsiteX71" fmla="*/ 223780 w 1342244"/>
              <a:gd name="connsiteY71" fmla="*/ 2050531 h 6858000"/>
              <a:gd name="connsiteX72" fmla="*/ 196764 w 1342244"/>
              <a:gd name="connsiteY72" fmla="*/ 1906352 h 6858000"/>
              <a:gd name="connsiteX73" fmla="*/ 173321 w 1342244"/>
              <a:gd name="connsiteY73" fmla="*/ 1861531 h 6858000"/>
              <a:gd name="connsiteX74" fmla="*/ 127120 w 1342244"/>
              <a:gd name="connsiteY74" fmla="*/ 1732919 h 6858000"/>
              <a:gd name="connsiteX75" fmla="*/ 99431 w 1342244"/>
              <a:gd name="connsiteY75" fmla="*/ 1663540 h 6858000"/>
              <a:gd name="connsiteX76" fmla="*/ 98557 w 1342244"/>
              <a:gd name="connsiteY76" fmla="*/ 1615777 h 6858000"/>
              <a:gd name="connsiteX77" fmla="*/ 79352 w 1342244"/>
              <a:gd name="connsiteY77" fmla="*/ 1563678 h 6858000"/>
              <a:gd name="connsiteX78" fmla="*/ 85174 w 1342244"/>
              <a:gd name="connsiteY78" fmla="*/ 1477995 h 6858000"/>
              <a:gd name="connsiteX79" fmla="*/ 71259 w 1342244"/>
              <a:gd name="connsiteY79" fmla="*/ 1373769 h 6858000"/>
              <a:gd name="connsiteX80" fmla="*/ 79566 w 1342244"/>
              <a:gd name="connsiteY80" fmla="*/ 1307086 h 6858000"/>
              <a:gd name="connsiteX81" fmla="*/ 85439 w 1342244"/>
              <a:gd name="connsiteY81" fmla="*/ 1168288 h 6858000"/>
              <a:gd name="connsiteX82" fmla="*/ 77721 w 1342244"/>
              <a:gd name="connsiteY82" fmla="*/ 1142577 h 6858000"/>
              <a:gd name="connsiteX83" fmla="*/ 67027 w 1342244"/>
              <a:gd name="connsiteY83" fmla="*/ 1088484 h 6858000"/>
              <a:gd name="connsiteX84" fmla="*/ 55763 w 1342244"/>
              <a:gd name="connsiteY84" fmla="*/ 1016103 h 6858000"/>
              <a:gd name="connsiteX85" fmla="*/ 57219 w 1342244"/>
              <a:gd name="connsiteY85" fmla="*/ 954054 h 6858000"/>
              <a:gd name="connsiteX86" fmla="*/ 52084 w 1342244"/>
              <a:gd name="connsiteY86" fmla="*/ 896999 h 6858000"/>
              <a:gd name="connsiteX87" fmla="*/ 21492 w 1342244"/>
              <a:gd name="connsiteY87" fmla="*/ 821517 h 6858000"/>
              <a:gd name="connsiteX88" fmla="*/ 442 w 1342244"/>
              <a:gd name="connsiteY88" fmla="*/ 751353 h 6858000"/>
              <a:gd name="connsiteX89" fmla="*/ 0 w 1342244"/>
              <a:gd name="connsiteY89" fmla="*/ 721230 h 6858000"/>
              <a:gd name="connsiteX90" fmla="*/ 9132 w 1342244"/>
              <a:gd name="connsiteY90" fmla="*/ 619315 h 6858000"/>
              <a:gd name="connsiteX91" fmla="*/ 2788 w 1342244"/>
              <a:gd name="connsiteY91" fmla="*/ 585934 h 6858000"/>
              <a:gd name="connsiteX92" fmla="*/ 84 w 1342244"/>
              <a:gd name="connsiteY92" fmla="*/ 538948 h 6858000"/>
              <a:gd name="connsiteX93" fmla="*/ 3992 w 1342244"/>
              <a:gd name="connsiteY93" fmla="*/ 525163 h 6858000"/>
              <a:gd name="connsiteX94" fmla="*/ 30116 w 1342244"/>
              <a:gd name="connsiteY94" fmla="*/ 446567 h 6858000"/>
              <a:gd name="connsiteX95" fmla="*/ 29364 w 1342244"/>
              <a:gd name="connsiteY95" fmla="*/ 393828 h 6858000"/>
              <a:gd name="connsiteX96" fmla="*/ 29194 w 1342244"/>
              <a:gd name="connsiteY96" fmla="*/ 353137 h 6858000"/>
              <a:gd name="connsiteX97" fmla="*/ 34887 w 1342244"/>
              <a:gd name="connsiteY97" fmla="*/ 275771 h 6858000"/>
              <a:gd name="connsiteX98" fmla="*/ 44581 w 1342244"/>
              <a:gd name="connsiteY98" fmla="*/ 236673 h 6858000"/>
              <a:gd name="connsiteX99" fmla="*/ 43624 w 1342244"/>
              <a:gd name="connsiteY99" fmla="*/ 144983 h 6858000"/>
              <a:gd name="connsiteX100" fmla="*/ 33909 w 1342244"/>
              <a:gd name="connsiteY100" fmla="*/ 33857 h 6858000"/>
              <a:gd name="connsiteX101" fmla="*/ 15462 w 1342244"/>
              <a:gd name="connsiteY101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19080 w 1342244"/>
              <a:gd name="connsiteY21" fmla="*/ 5563435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6 w 1342244"/>
              <a:gd name="connsiteY24" fmla="*/ 5344297 h 6858000"/>
              <a:gd name="connsiteX25" fmla="*/ 423664 w 1342244"/>
              <a:gd name="connsiteY25" fmla="*/ 5264214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6570 w 1342244"/>
              <a:gd name="connsiteY31" fmla="*/ 4993030 h 6858000"/>
              <a:gd name="connsiteX32" fmla="*/ 463479 w 1342244"/>
              <a:gd name="connsiteY32" fmla="*/ 4946844 h 6858000"/>
              <a:gd name="connsiteX33" fmla="*/ 474738 w 1342244"/>
              <a:gd name="connsiteY33" fmla="*/ 4858827 h 6858000"/>
              <a:gd name="connsiteX34" fmla="*/ 480641 w 1342244"/>
              <a:gd name="connsiteY34" fmla="*/ 4821170 h 6858000"/>
              <a:gd name="connsiteX35" fmla="*/ 486667 w 1342244"/>
              <a:gd name="connsiteY35" fmla="*/ 4750867 h 6858000"/>
              <a:gd name="connsiteX36" fmla="*/ 484474 w 1342244"/>
              <a:gd name="connsiteY36" fmla="*/ 4690749 h 6858000"/>
              <a:gd name="connsiteX37" fmla="*/ 479954 w 1342244"/>
              <a:gd name="connsiteY37" fmla="*/ 4584173 h 6858000"/>
              <a:gd name="connsiteX38" fmla="*/ 475037 w 1342244"/>
              <a:gd name="connsiteY38" fmla="*/ 4444346 h 6858000"/>
              <a:gd name="connsiteX39" fmla="*/ 471602 w 1342244"/>
              <a:gd name="connsiteY39" fmla="*/ 4375228 h 6858000"/>
              <a:gd name="connsiteX40" fmla="*/ 452255 w 1342244"/>
              <a:gd name="connsiteY40" fmla="*/ 4214165 h 6858000"/>
              <a:gd name="connsiteX41" fmla="*/ 453884 w 1342244"/>
              <a:gd name="connsiteY41" fmla="*/ 4076008 h 6858000"/>
              <a:gd name="connsiteX42" fmla="*/ 441584 w 1342244"/>
              <a:gd name="connsiteY42" fmla="*/ 4033999 h 6858000"/>
              <a:gd name="connsiteX43" fmla="*/ 441309 w 1342244"/>
              <a:gd name="connsiteY43" fmla="*/ 4013953 h 6858000"/>
              <a:gd name="connsiteX44" fmla="*/ 427604 w 1342244"/>
              <a:gd name="connsiteY44" fmla="*/ 3974753 h 6858000"/>
              <a:gd name="connsiteX45" fmla="*/ 433387 w 1342244"/>
              <a:gd name="connsiteY45" fmla="*/ 3901461 h 6858000"/>
              <a:gd name="connsiteX46" fmla="*/ 455981 w 1342244"/>
              <a:gd name="connsiteY46" fmla="*/ 3813873 h 6858000"/>
              <a:gd name="connsiteX47" fmla="*/ 453239 w 1342244"/>
              <a:gd name="connsiteY47" fmla="*/ 3777135 h 6858000"/>
              <a:gd name="connsiteX48" fmla="*/ 454972 w 1342244"/>
              <a:gd name="connsiteY48" fmla="*/ 3771656 h 6858000"/>
              <a:gd name="connsiteX49" fmla="*/ 458715 w 1342244"/>
              <a:gd name="connsiteY49" fmla="*/ 3769007 h 6858000"/>
              <a:gd name="connsiteX50" fmla="*/ 466877 w 1342244"/>
              <a:gd name="connsiteY50" fmla="*/ 3738082 h 6858000"/>
              <a:gd name="connsiteX51" fmla="*/ 474223 w 1342244"/>
              <a:gd name="connsiteY51" fmla="*/ 3673397 h 6858000"/>
              <a:gd name="connsiteX52" fmla="*/ 473519 w 1342244"/>
              <a:gd name="connsiteY52" fmla="*/ 3637109 h 6858000"/>
              <a:gd name="connsiteX53" fmla="*/ 476962 w 1342244"/>
              <a:gd name="connsiteY53" fmla="*/ 3536883 h 6858000"/>
              <a:gd name="connsiteX54" fmla="*/ 484500 w 1342244"/>
              <a:gd name="connsiteY54" fmla="*/ 3435652 h 6858000"/>
              <a:gd name="connsiteX55" fmla="*/ 498392 w 1342244"/>
              <a:gd name="connsiteY55" fmla="*/ 3295862 h 6858000"/>
              <a:gd name="connsiteX56" fmla="*/ 504159 w 1342244"/>
              <a:gd name="connsiteY56" fmla="*/ 3229163 h 6858000"/>
              <a:gd name="connsiteX57" fmla="*/ 480918 w 1342244"/>
              <a:gd name="connsiteY57" fmla="*/ 3158586 h 6858000"/>
              <a:gd name="connsiteX58" fmla="*/ 456326 w 1342244"/>
              <a:gd name="connsiteY58" fmla="*/ 3112365 h 6858000"/>
              <a:gd name="connsiteX59" fmla="*/ 441801 w 1342244"/>
              <a:gd name="connsiteY59" fmla="*/ 3072935 h 6858000"/>
              <a:gd name="connsiteX60" fmla="*/ 416975 w 1342244"/>
              <a:gd name="connsiteY60" fmla="*/ 2958185 h 6858000"/>
              <a:gd name="connsiteX61" fmla="*/ 374255 w 1342244"/>
              <a:gd name="connsiteY61" fmla="*/ 2843952 h 6858000"/>
              <a:gd name="connsiteX62" fmla="*/ 308507 w 1342244"/>
              <a:gd name="connsiteY62" fmla="*/ 2554718 h 6858000"/>
              <a:gd name="connsiteX63" fmla="*/ 279324 w 1342244"/>
              <a:gd name="connsiteY63" fmla="*/ 2447068 h 6858000"/>
              <a:gd name="connsiteX64" fmla="*/ 283394 w 1342244"/>
              <a:gd name="connsiteY64" fmla="*/ 2423438 h 6858000"/>
              <a:gd name="connsiteX65" fmla="*/ 272284 w 1342244"/>
              <a:gd name="connsiteY65" fmla="*/ 2402874 h 6858000"/>
              <a:gd name="connsiteX66" fmla="*/ 274896 w 1342244"/>
              <a:gd name="connsiteY66" fmla="*/ 2381443 h 6858000"/>
              <a:gd name="connsiteX67" fmla="*/ 251225 w 1342244"/>
              <a:gd name="connsiteY67" fmla="*/ 2261920 h 6858000"/>
              <a:gd name="connsiteX68" fmla="*/ 241112 w 1342244"/>
              <a:gd name="connsiteY68" fmla="*/ 2195378 h 6858000"/>
              <a:gd name="connsiteX69" fmla="*/ 225329 w 1342244"/>
              <a:gd name="connsiteY69" fmla="*/ 2155135 h 6858000"/>
              <a:gd name="connsiteX70" fmla="*/ 222787 w 1342244"/>
              <a:gd name="connsiteY70" fmla="*/ 2118008 h 6858000"/>
              <a:gd name="connsiteX71" fmla="*/ 223780 w 1342244"/>
              <a:gd name="connsiteY71" fmla="*/ 2050531 h 6858000"/>
              <a:gd name="connsiteX72" fmla="*/ 196764 w 1342244"/>
              <a:gd name="connsiteY72" fmla="*/ 1906352 h 6858000"/>
              <a:gd name="connsiteX73" fmla="*/ 173321 w 1342244"/>
              <a:gd name="connsiteY73" fmla="*/ 1861531 h 6858000"/>
              <a:gd name="connsiteX74" fmla="*/ 127120 w 1342244"/>
              <a:gd name="connsiteY74" fmla="*/ 1732919 h 6858000"/>
              <a:gd name="connsiteX75" fmla="*/ 99431 w 1342244"/>
              <a:gd name="connsiteY75" fmla="*/ 1663540 h 6858000"/>
              <a:gd name="connsiteX76" fmla="*/ 98557 w 1342244"/>
              <a:gd name="connsiteY76" fmla="*/ 1615777 h 6858000"/>
              <a:gd name="connsiteX77" fmla="*/ 79352 w 1342244"/>
              <a:gd name="connsiteY77" fmla="*/ 1563678 h 6858000"/>
              <a:gd name="connsiteX78" fmla="*/ 85174 w 1342244"/>
              <a:gd name="connsiteY78" fmla="*/ 1477995 h 6858000"/>
              <a:gd name="connsiteX79" fmla="*/ 71259 w 1342244"/>
              <a:gd name="connsiteY79" fmla="*/ 1373769 h 6858000"/>
              <a:gd name="connsiteX80" fmla="*/ 79566 w 1342244"/>
              <a:gd name="connsiteY80" fmla="*/ 1307086 h 6858000"/>
              <a:gd name="connsiteX81" fmla="*/ 85439 w 1342244"/>
              <a:gd name="connsiteY81" fmla="*/ 1168288 h 6858000"/>
              <a:gd name="connsiteX82" fmla="*/ 77721 w 1342244"/>
              <a:gd name="connsiteY82" fmla="*/ 1142577 h 6858000"/>
              <a:gd name="connsiteX83" fmla="*/ 67027 w 1342244"/>
              <a:gd name="connsiteY83" fmla="*/ 1088484 h 6858000"/>
              <a:gd name="connsiteX84" fmla="*/ 55763 w 1342244"/>
              <a:gd name="connsiteY84" fmla="*/ 1016103 h 6858000"/>
              <a:gd name="connsiteX85" fmla="*/ 57219 w 1342244"/>
              <a:gd name="connsiteY85" fmla="*/ 954054 h 6858000"/>
              <a:gd name="connsiteX86" fmla="*/ 52084 w 1342244"/>
              <a:gd name="connsiteY86" fmla="*/ 896999 h 6858000"/>
              <a:gd name="connsiteX87" fmla="*/ 21492 w 1342244"/>
              <a:gd name="connsiteY87" fmla="*/ 821517 h 6858000"/>
              <a:gd name="connsiteX88" fmla="*/ 442 w 1342244"/>
              <a:gd name="connsiteY88" fmla="*/ 751353 h 6858000"/>
              <a:gd name="connsiteX89" fmla="*/ 0 w 1342244"/>
              <a:gd name="connsiteY89" fmla="*/ 721230 h 6858000"/>
              <a:gd name="connsiteX90" fmla="*/ 9132 w 1342244"/>
              <a:gd name="connsiteY90" fmla="*/ 619315 h 6858000"/>
              <a:gd name="connsiteX91" fmla="*/ 2788 w 1342244"/>
              <a:gd name="connsiteY91" fmla="*/ 585934 h 6858000"/>
              <a:gd name="connsiteX92" fmla="*/ 84 w 1342244"/>
              <a:gd name="connsiteY92" fmla="*/ 538948 h 6858000"/>
              <a:gd name="connsiteX93" fmla="*/ 3992 w 1342244"/>
              <a:gd name="connsiteY93" fmla="*/ 525163 h 6858000"/>
              <a:gd name="connsiteX94" fmla="*/ 30116 w 1342244"/>
              <a:gd name="connsiteY94" fmla="*/ 446567 h 6858000"/>
              <a:gd name="connsiteX95" fmla="*/ 29364 w 1342244"/>
              <a:gd name="connsiteY95" fmla="*/ 393828 h 6858000"/>
              <a:gd name="connsiteX96" fmla="*/ 29194 w 1342244"/>
              <a:gd name="connsiteY96" fmla="*/ 353137 h 6858000"/>
              <a:gd name="connsiteX97" fmla="*/ 34887 w 1342244"/>
              <a:gd name="connsiteY97" fmla="*/ 275771 h 6858000"/>
              <a:gd name="connsiteX98" fmla="*/ 44581 w 1342244"/>
              <a:gd name="connsiteY98" fmla="*/ 236673 h 6858000"/>
              <a:gd name="connsiteX99" fmla="*/ 43624 w 1342244"/>
              <a:gd name="connsiteY99" fmla="*/ 144983 h 6858000"/>
              <a:gd name="connsiteX100" fmla="*/ 33909 w 1342244"/>
              <a:gd name="connsiteY100" fmla="*/ 33857 h 6858000"/>
              <a:gd name="connsiteX101" fmla="*/ 15462 w 1342244"/>
              <a:gd name="connsiteY101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161862 w 1342244"/>
              <a:gd name="connsiteY8" fmla="*/ 6594177 h 6858000"/>
              <a:gd name="connsiteX9" fmla="*/ 228859 w 1342244"/>
              <a:gd name="connsiteY9" fmla="*/ 6492130 h 6858000"/>
              <a:gd name="connsiteX10" fmla="*/ 244546 w 1342244"/>
              <a:gd name="connsiteY10" fmla="*/ 6431610 h 6858000"/>
              <a:gd name="connsiteX11" fmla="*/ 271474 w 1342244"/>
              <a:gd name="connsiteY11" fmla="*/ 6334727 h 6858000"/>
              <a:gd name="connsiteX12" fmla="*/ 263386 w 1342244"/>
              <a:gd name="connsiteY12" fmla="*/ 6294334 h 6858000"/>
              <a:gd name="connsiteX13" fmla="*/ 251160 w 1342244"/>
              <a:gd name="connsiteY13" fmla="*/ 6231403 h 6858000"/>
              <a:gd name="connsiteX14" fmla="*/ 243818 w 1342244"/>
              <a:gd name="connsiteY14" fmla="*/ 6202459 h 6858000"/>
              <a:gd name="connsiteX15" fmla="*/ 242616 w 1342244"/>
              <a:gd name="connsiteY15" fmla="*/ 6153037 h 6858000"/>
              <a:gd name="connsiteX16" fmla="*/ 255587 w 1342244"/>
              <a:gd name="connsiteY16" fmla="*/ 6061464 h 6858000"/>
              <a:gd name="connsiteX17" fmla="*/ 245418 w 1342244"/>
              <a:gd name="connsiteY17" fmla="*/ 6028119 h 6858000"/>
              <a:gd name="connsiteX18" fmla="*/ 230647 w 1342244"/>
              <a:gd name="connsiteY18" fmla="*/ 5926735 h 6858000"/>
              <a:gd name="connsiteX19" fmla="*/ 280159 w 1342244"/>
              <a:gd name="connsiteY19" fmla="*/ 5712857 h 6858000"/>
              <a:gd name="connsiteX20" fmla="*/ 309957 w 1342244"/>
              <a:gd name="connsiteY20" fmla="*/ 5660491 h 6858000"/>
              <a:gd name="connsiteX21" fmla="*/ 323969 w 1342244"/>
              <a:gd name="connsiteY21" fmla="*/ 5553910 h 6858000"/>
              <a:gd name="connsiteX22" fmla="*/ 348400 w 1342244"/>
              <a:gd name="connsiteY22" fmla="*/ 5449031 h 6858000"/>
              <a:gd name="connsiteX23" fmla="*/ 359524 w 1342244"/>
              <a:gd name="connsiteY23" fmla="*/ 5396260 h 6858000"/>
              <a:gd name="connsiteX24" fmla="*/ 375506 w 1342244"/>
              <a:gd name="connsiteY24" fmla="*/ 5344297 h 6858000"/>
              <a:gd name="connsiteX25" fmla="*/ 423664 w 1342244"/>
              <a:gd name="connsiteY25" fmla="*/ 5264214 h 6858000"/>
              <a:gd name="connsiteX26" fmla="*/ 429823 w 1342244"/>
              <a:gd name="connsiteY26" fmla="*/ 5225268 h 6858000"/>
              <a:gd name="connsiteX27" fmla="*/ 438105 w 1342244"/>
              <a:gd name="connsiteY27" fmla="*/ 5159961 h 6858000"/>
              <a:gd name="connsiteX28" fmla="*/ 441715 w 1342244"/>
              <a:gd name="connsiteY28" fmla="*/ 5125185 h 6858000"/>
              <a:gd name="connsiteX29" fmla="*/ 455581 w 1342244"/>
              <a:gd name="connsiteY29" fmla="*/ 5067850 h 6858000"/>
              <a:gd name="connsiteX30" fmla="*/ 458312 w 1342244"/>
              <a:gd name="connsiteY30" fmla="*/ 5060861 h 6858000"/>
              <a:gd name="connsiteX31" fmla="*/ 456570 w 1342244"/>
              <a:gd name="connsiteY31" fmla="*/ 4993030 h 6858000"/>
              <a:gd name="connsiteX32" fmla="*/ 463479 w 1342244"/>
              <a:gd name="connsiteY32" fmla="*/ 4946844 h 6858000"/>
              <a:gd name="connsiteX33" fmla="*/ 474738 w 1342244"/>
              <a:gd name="connsiteY33" fmla="*/ 4858827 h 6858000"/>
              <a:gd name="connsiteX34" fmla="*/ 480641 w 1342244"/>
              <a:gd name="connsiteY34" fmla="*/ 4821170 h 6858000"/>
              <a:gd name="connsiteX35" fmla="*/ 486667 w 1342244"/>
              <a:gd name="connsiteY35" fmla="*/ 4750867 h 6858000"/>
              <a:gd name="connsiteX36" fmla="*/ 484474 w 1342244"/>
              <a:gd name="connsiteY36" fmla="*/ 4690749 h 6858000"/>
              <a:gd name="connsiteX37" fmla="*/ 479954 w 1342244"/>
              <a:gd name="connsiteY37" fmla="*/ 4584173 h 6858000"/>
              <a:gd name="connsiteX38" fmla="*/ 475037 w 1342244"/>
              <a:gd name="connsiteY38" fmla="*/ 4444346 h 6858000"/>
              <a:gd name="connsiteX39" fmla="*/ 471602 w 1342244"/>
              <a:gd name="connsiteY39" fmla="*/ 4375228 h 6858000"/>
              <a:gd name="connsiteX40" fmla="*/ 452255 w 1342244"/>
              <a:gd name="connsiteY40" fmla="*/ 4214165 h 6858000"/>
              <a:gd name="connsiteX41" fmla="*/ 453884 w 1342244"/>
              <a:gd name="connsiteY41" fmla="*/ 4076008 h 6858000"/>
              <a:gd name="connsiteX42" fmla="*/ 441584 w 1342244"/>
              <a:gd name="connsiteY42" fmla="*/ 4033999 h 6858000"/>
              <a:gd name="connsiteX43" fmla="*/ 441309 w 1342244"/>
              <a:gd name="connsiteY43" fmla="*/ 4013953 h 6858000"/>
              <a:gd name="connsiteX44" fmla="*/ 427604 w 1342244"/>
              <a:gd name="connsiteY44" fmla="*/ 3974753 h 6858000"/>
              <a:gd name="connsiteX45" fmla="*/ 433387 w 1342244"/>
              <a:gd name="connsiteY45" fmla="*/ 3901461 h 6858000"/>
              <a:gd name="connsiteX46" fmla="*/ 455981 w 1342244"/>
              <a:gd name="connsiteY46" fmla="*/ 3813873 h 6858000"/>
              <a:gd name="connsiteX47" fmla="*/ 453239 w 1342244"/>
              <a:gd name="connsiteY47" fmla="*/ 3777135 h 6858000"/>
              <a:gd name="connsiteX48" fmla="*/ 454972 w 1342244"/>
              <a:gd name="connsiteY48" fmla="*/ 3771656 h 6858000"/>
              <a:gd name="connsiteX49" fmla="*/ 458715 w 1342244"/>
              <a:gd name="connsiteY49" fmla="*/ 3769007 h 6858000"/>
              <a:gd name="connsiteX50" fmla="*/ 466877 w 1342244"/>
              <a:gd name="connsiteY50" fmla="*/ 3738082 h 6858000"/>
              <a:gd name="connsiteX51" fmla="*/ 474223 w 1342244"/>
              <a:gd name="connsiteY51" fmla="*/ 3673397 h 6858000"/>
              <a:gd name="connsiteX52" fmla="*/ 473519 w 1342244"/>
              <a:gd name="connsiteY52" fmla="*/ 3637109 h 6858000"/>
              <a:gd name="connsiteX53" fmla="*/ 476962 w 1342244"/>
              <a:gd name="connsiteY53" fmla="*/ 3536883 h 6858000"/>
              <a:gd name="connsiteX54" fmla="*/ 484500 w 1342244"/>
              <a:gd name="connsiteY54" fmla="*/ 3435652 h 6858000"/>
              <a:gd name="connsiteX55" fmla="*/ 498392 w 1342244"/>
              <a:gd name="connsiteY55" fmla="*/ 3295862 h 6858000"/>
              <a:gd name="connsiteX56" fmla="*/ 504159 w 1342244"/>
              <a:gd name="connsiteY56" fmla="*/ 3229163 h 6858000"/>
              <a:gd name="connsiteX57" fmla="*/ 480918 w 1342244"/>
              <a:gd name="connsiteY57" fmla="*/ 3158586 h 6858000"/>
              <a:gd name="connsiteX58" fmla="*/ 456326 w 1342244"/>
              <a:gd name="connsiteY58" fmla="*/ 3112365 h 6858000"/>
              <a:gd name="connsiteX59" fmla="*/ 441801 w 1342244"/>
              <a:gd name="connsiteY59" fmla="*/ 3072935 h 6858000"/>
              <a:gd name="connsiteX60" fmla="*/ 416975 w 1342244"/>
              <a:gd name="connsiteY60" fmla="*/ 2958185 h 6858000"/>
              <a:gd name="connsiteX61" fmla="*/ 374255 w 1342244"/>
              <a:gd name="connsiteY61" fmla="*/ 2843952 h 6858000"/>
              <a:gd name="connsiteX62" fmla="*/ 308507 w 1342244"/>
              <a:gd name="connsiteY62" fmla="*/ 2554718 h 6858000"/>
              <a:gd name="connsiteX63" fmla="*/ 279324 w 1342244"/>
              <a:gd name="connsiteY63" fmla="*/ 2447068 h 6858000"/>
              <a:gd name="connsiteX64" fmla="*/ 283394 w 1342244"/>
              <a:gd name="connsiteY64" fmla="*/ 2423438 h 6858000"/>
              <a:gd name="connsiteX65" fmla="*/ 272284 w 1342244"/>
              <a:gd name="connsiteY65" fmla="*/ 2402874 h 6858000"/>
              <a:gd name="connsiteX66" fmla="*/ 274896 w 1342244"/>
              <a:gd name="connsiteY66" fmla="*/ 2381443 h 6858000"/>
              <a:gd name="connsiteX67" fmla="*/ 251225 w 1342244"/>
              <a:gd name="connsiteY67" fmla="*/ 2261920 h 6858000"/>
              <a:gd name="connsiteX68" fmla="*/ 241112 w 1342244"/>
              <a:gd name="connsiteY68" fmla="*/ 2195378 h 6858000"/>
              <a:gd name="connsiteX69" fmla="*/ 225329 w 1342244"/>
              <a:gd name="connsiteY69" fmla="*/ 2155135 h 6858000"/>
              <a:gd name="connsiteX70" fmla="*/ 222787 w 1342244"/>
              <a:gd name="connsiteY70" fmla="*/ 2118008 h 6858000"/>
              <a:gd name="connsiteX71" fmla="*/ 223780 w 1342244"/>
              <a:gd name="connsiteY71" fmla="*/ 2050531 h 6858000"/>
              <a:gd name="connsiteX72" fmla="*/ 196764 w 1342244"/>
              <a:gd name="connsiteY72" fmla="*/ 1906352 h 6858000"/>
              <a:gd name="connsiteX73" fmla="*/ 173321 w 1342244"/>
              <a:gd name="connsiteY73" fmla="*/ 1861531 h 6858000"/>
              <a:gd name="connsiteX74" fmla="*/ 127120 w 1342244"/>
              <a:gd name="connsiteY74" fmla="*/ 1732919 h 6858000"/>
              <a:gd name="connsiteX75" fmla="*/ 99431 w 1342244"/>
              <a:gd name="connsiteY75" fmla="*/ 1663540 h 6858000"/>
              <a:gd name="connsiteX76" fmla="*/ 98557 w 1342244"/>
              <a:gd name="connsiteY76" fmla="*/ 1615777 h 6858000"/>
              <a:gd name="connsiteX77" fmla="*/ 79352 w 1342244"/>
              <a:gd name="connsiteY77" fmla="*/ 1563678 h 6858000"/>
              <a:gd name="connsiteX78" fmla="*/ 85174 w 1342244"/>
              <a:gd name="connsiteY78" fmla="*/ 1477995 h 6858000"/>
              <a:gd name="connsiteX79" fmla="*/ 71259 w 1342244"/>
              <a:gd name="connsiteY79" fmla="*/ 1373769 h 6858000"/>
              <a:gd name="connsiteX80" fmla="*/ 79566 w 1342244"/>
              <a:gd name="connsiteY80" fmla="*/ 1307086 h 6858000"/>
              <a:gd name="connsiteX81" fmla="*/ 85439 w 1342244"/>
              <a:gd name="connsiteY81" fmla="*/ 1168288 h 6858000"/>
              <a:gd name="connsiteX82" fmla="*/ 77721 w 1342244"/>
              <a:gd name="connsiteY82" fmla="*/ 1142577 h 6858000"/>
              <a:gd name="connsiteX83" fmla="*/ 67027 w 1342244"/>
              <a:gd name="connsiteY83" fmla="*/ 1088484 h 6858000"/>
              <a:gd name="connsiteX84" fmla="*/ 55763 w 1342244"/>
              <a:gd name="connsiteY84" fmla="*/ 1016103 h 6858000"/>
              <a:gd name="connsiteX85" fmla="*/ 57219 w 1342244"/>
              <a:gd name="connsiteY85" fmla="*/ 954054 h 6858000"/>
              <a:gd name="connsiteX86" fmla="*/ 52084 w 1342244"/>
              <a:gd name="connsiteY86" fmla="*/ 896999 h 6858000"/>
              <a:gd name="connsiteX87" fmla="*/ 21492 w 1342244"/>
              <a:gd name="connsiteY87" fmla="*/ 821517 h 6858000"/>
              <a:gd name="connsiteX88" fmla="*/ 442 w 1342244"/>
              <a:gd name="connsiteY88" fmla="*/ 751353 h 6858000"/>
              <a:gd name="connsiteX89" fmla="*/ 0 w 1342244"/>
              <a:gd name="connsiteY89" fmla="*/ 721230 h 6858000"/>
              <a:gd name="connsiteX90" fmla="*/ 9132 w 1342244"/>
              <a:gd name="connsiteY90" fmla="*/ 619315 h 6858000"/>
              <a:gd name="connsiteX91" fmla="*/ 2788 w 1342244"/>
              <a:gd name="connsiteY91" fmla="*/ 585934 h 6858000"/>
              <a:gd name="connsiteX92" fmla="*/ 84 w 1342244"/>
              <a:gd name="connsiteY92" fmla="*/ 538948 h 6858000"/>
              <a:gd name="connsiteX93" fmla="*/ 3992 w 1342244"/>
              <a:gd name="connsiteY93" fmla="*/ 525163 h 6858000"/>
              <a:gd name="connsiteX94" fmla="*/ 30116 w 1342244"/>
              <a:gd name="connsiteY94" fmla="*/ 446567 h 6858000"/>
              <a:gd name="connsiteX95" fmla="*/ 29364 w 1342244"/>
              <a:gd name="connsiteY95" fmla="*/ 393828 h 6858000"/>
              <a:gd name="connsiteX96" fmla="*/ 29194 w 1342244"/>
              <a:gd name="connsiteY96" fmla="*/ 353137 h 6858000"/>
              <a:gd name="connsiteX97" fmla="*/ 34887 w 1342244"/>
              <a:gd name="connsiteY97" fmla="*/ 275771 h 6858000"/>
              <a:gd name="connsiteX98" fmla="*/ 44581 w 1342244"/>
              <a:gd name="connsiteY98" fmla="*/ 236673 h 6858000"/>
              <a:gd name="connsiteX99" fmla="*/ 43624 w 1342244"/>
              <a:gd name="connsiteY99" fmla="*/ 144983 h 6858000"/>
              <a:gd name="connsiteX100" fmla="*/ 33909 w 1342244"/>
              <a:gd name="connsiteY100" fmla="*/ 33857 h 6858000"/>
              <a:gd name="connsiteX101" fmla="*/ 15462 w 1342244"/>
              <a:gd name="connsiteY101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43794 w 1342244"/>
              <a:gd name="connsiteY7" fmla="*/ 6659970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75506 w 1342244"/>
              <a:gd name="connsiteY23" fmla="*/ 5344297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27604 w 1342244"/>
              <a:gd name="connsiteY43" fmla="*/ 3974753 h 6858000"/>
              <a:gd name="connsiteX44" fmla="*/ 433387 w 1342244"/>
              <a:gd name="connsiteY44" fmla="*/ 3901461 h 6858000"/>
              <a:gd name="connsiteX45" fmla="*/ 455981 w 1342244"/>
              <a:gd name="connsiteY45" fmla="*/ 3813873 h 6858000"/>
              <a:gd name="connsiteX46" fmla="*/ 453239 w 1342244"/>
              <a:gd name="connsiteY46" fmla="*/ 3777135 h 6858000"/>
              <a:gd name="connsiteX47" fmla="*/ 454972 w 1342244"/>
              <a:gd name="connsiteY47" fmla="*/ 3771656 h 6858000"/>
              <a:gd name="connsiteX48" fmla="*/ 458715 w 1342244"/>
              <a:gd name="connsiteY48" fmla="*/ 3769007 h 6858000"/>
              <a:gd name="connsiteX49" fmla="*/ 466877 w 1342244"/>
              <a:gd name="connsiteY49" fmla="*/ 3738082 h 6858000"/>
              <a:gd name="connsiteX50" fmla="*/ 474223 w 1342244"/>
              <a:gd name="connsiteY50" fmla="*/ 3673397 h 6858000"/>
              <a:gd name="connsiteX51" fmla="*/ 473519 w 1342244"/>
              <a:gd name="connsiteY51" fmla="*/ 3637109 h 6858000"/>
              <a:gd name="connsiteX52" fmla="*/ 476962 w 1342244"/>
              <a:gd name="connsiteY52" fmla="*/ 3536883 h 6858000"/>
              <a:gd name="connsiteX53" fmla="*/ 484500 w 1342244"/>
              <a:gd name="connsiteY53" fmla="*/ 3435652 h 6858000"/>
              <a:gd name="connsiteX54" fmla="*/ 498392 w 1342244"/>
              <a:gd name="connsiteY54" fmla="*/ 3295862 h 6858000"/>
              <a:gd name="connsiteX55" fmla="*/ 504159 w 1342244"/>
              <a:gd name="connsiteY55" fmla="*/ 3229163 h 6858000"/>
              <a:gd name="connsiteX56" fmla="*/ 480918 w 1342244"/>
              <a:gd name="connsiteY56" fmla="*/ 3158586 h 6858000"/>
              <a:gd name="connsiteX57" fmla="*/ 456326 w 1342244"/>
              <a:gd name="connsiteY57" fmla="*/ 3112365 h 6858000"/>
              <a:gd name="connsiteX58" fmla="*/ 441801 w 1342244"/>
              <a:gd name="connsiteY58" fmla="*/ 3072935 h 6858000"/>
              <a:gd name="connsiteX59" fmla="*/ 416975 w 1342244"/>
              <a:gd name="connsiteY59" fmla="*/ 2958185 h 6858000"/>
              <a:gd name="connsiteX60" fmla="*/ 374255 w 1342244"/>
              <a:gd name="connsiteY60" fmla="*/ 2843952 h 6858000"/>
              <a:gd name="connsiteX61" fmla="*/ 308507 w 1342244"/>
              <a:gd name="connsiteY61" fmla="*/ 2554718 h 6858000"/>
              <a:gd name="connsiteX62" fmla="*/ 279324 w 1342244"/>
              <a:gd name="connsiteY62" fmla="*/ 2447068 h 6858000"/>
              <a:gd name="connsiteX63" fmla="*/ 283394 w 1342244"/>
              <a:gd name="connsiteY63" fmla="*/ 2423438 h 6858000"/>
              <a:gd name="connsiteX64" fmla="*/ 272284 w 1342244"/>
              <a:gd name="connsiteY64" fmla="*/ 2402874 h 6858000"/>
              <a:gd name="connsiteX65" fmla="*/ 274896 w 1342244"/>
              <a:gd name="connsiteY65" fmla="*/ 2381443 h 6858000"/>
              <a:gd name="connsiteX66" fmla="*/ 251225 w 1342244"/>
              <a:gd name="connsiteY66" fmla="*/ 2261920 h 6858000"/>
              <a:gd name="connsiteX67" fmla="*/ 241112 w 1342244"/>
              <a:gd name="connsiteY67" fmla="*/ 2195378 h 6858000"/>
              <a:gd name="connsiteX68" fmla="*/ 225329 w 1342244"/>
              <a:gd name="connsiteY68" fmla="*/ 2155135 h 6858000"/>
              <a:gd name="connsiteX69" fmla="*/ 222787 w 1342244"/>
              <a:gd name="connsiteY69" fmla="*/ 2118008 h 6858000"/>
              <a:gd name="connsiteX70" fmla="*/ 223780 w 1342244"/>
              <a:gd name="connsiteY70" fmla="*/ 2050531 h 6858000"/>
              <a:gd name="connsiteX71" fmla="*/ 196764 w 1342244"/>
              <a:gd name="connsiteY71" fmla="*/ 1906352 h 6858000"/>
              <a:gd name="connsiteX72" fmla="*/ 173321 w 1342244"/>
              <a:gd name="connsiteY72" fmla="*/ 1861531 h 6858000"/>
              <a:gd name="connsiteX73" fmla="*/ 127120 w 1342244"/>
              <a:gd name="connsiteY73" fmla="*/ 1732919 h 6858000"/>
              <a:gd name="connsiteX74" fmla="*/ 99431 w 1342244"/>
              <a:gd name="connsiteY74" fmla="*/ 1663540 h 6858000"/>
              <a:gd name="connsiteX75" fmla="*/ 98557 w 1342244"/>
              <a:gd name="connsiteY75" fmla="*/ 1615777 h 6858000"/>
              <a:gd name="connsiteX76" fmla="*/ 79352 w 1342244"/>
              <a:gd name="connsiteY76" fmla="*/ 1563678 h 6858000"/>
              <a:gd name="connsiteX77" fmla="*/ 85174 w 1342244"/>
              <a:gd name="connsiteY77" fmla="*/ 1477995 h 6858000"/>
              <a:gd name="connsiteX78" fmla="*/ 71259 w 1342244"/>
              <a:gd name="connsiteY78" fmla="*/ 1373769 h 6858000"/>
              <a:gd name="connsiteX79" fmla="*/ 79566 w 1342244"/>
              <a:gd name="connsiteY79" fmla="*/ 1307086 h 6858000"/>
              <a:gd name="connsiteX80" fmla="*/ 85439 w 1342244"/>
              <a:gd name="connsiteY80" fmla="*/ 1168288 h 6858000"/>
              <a:gd name="connsiteX81" fmla="*/ 77721 w 1342244"/>
              <a:gd name="connsiteY81" fmla="*/ 1142577 h 6858000"/>
              <a:gd name="connsiteX82" fmla="*/ 67027 w 1342244"/>
              <a:gd name="connsiteY82" fmla="*/ 1088484 h 6858000"/>
              <a:gd name="connsiteX83" fmla="*/ 55763 w 1342244"/>
              <a:gd name="connsiteY83" fmla="*/ 1016103 h 6858000"/>
              <a:gd name="connsiteX84" fmla="*/ 57219 w 1342244"/>
              <a:gd name="connsiteY84" fmla="*/ 954054 h 6858000"/>
              <a:gd name="connsiteX85" fmla="*/ 52084 w 1342244"/>
              <a:gd name="connsiteY85" fmla="*/ 896999 h 6858000"/>
              <a:gd name="connsiteX86" fmla="*/ 21492 w 1342244"/>
              <a:gd name="connsiteY86" fmla="*/ 821517 h 6858000"/>
              <a:gd name="connsiteX87" fmla="*/ 442 w 1342244"/>
              <a:gd name="connsiteY87" fmla="*/ 751353 h 6858000"/>
              <a:gd name="connsiteX88" fmla="*/ 0 w 1342244"/>
              <a:gd name="connsiteY88" fmla="*/ 721230 h 6858000"/>
              <a:gd name="connsiteX89" fmla="*/ 9132 w 1342244"/>
              <a:gd name="connsiteY89" fmla="*/ 619315 h 6858000"/>
              <a:gd name="connsiteX90" fmla="*/ 2788 w 1342244"/>
              <a:gd name="connsiteY90" fmla="*/ 585934 h 6858000"/>
              <a:gd name="connsiteX91" fmla="*/ 84 w 1342244"/>
              <a:gd name="connsiteY91" fmla="*/ 538948 h 6858000"/>
              <a:gd name="connsiteX92" fmla="*/ 3992 w 1342244"/>
              <a:gd name="connsiteY92" fmla="*/ 525163 h 6858000"/>
              <a:gd name="connsiteX93" fmla="*/ 30116 w 1342244"/>
              <a:gd name="connsiteY93" fmla="*/ 446567 h 6858000"/>
              <a:gd name="connsiteX94" fmla="*/ 29364 w 1342244"/>
              <a:gd name="connsiteY94" fmla="*/ 393828 h 6858000"/>
              <a:gd name="connsiteX95" fmla="*/ 29194 w 1342244"/>
              <a:gd name="connsiteY95" fmla="*/ 353137 h 6858000"/>
              <a:gd name="connsiteX96" fmla="*/ 34887 w 1342244"/>
              <a:gd name="connsiteY96" fmla="*/ 275771 h 6858000"/>
              <a:gd name="connsiteX97" fmla="*/ 44581 w 1342244"/>
              <a:gd name="connsiteY97" fmla="*/ 236673 h 6858000"/>
              <a:gd name="connsiteX98" fmla="*/ 43624 w 1342244"/>
              <a:gd name="connsiteY98" fmla="*/ 144983 h 6858000"/>
              <a:gd name="connsiteX99" fmla="*/ 33909 w 1342244"/>
              <a:gd name="connsiteY99" fmla="*/ 33857 h 6858000"/>
              <a:gd name="connsiteX100" fmla="*/ 15462 w 1342244"/>
              <a:gd name="connsiteY10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75506 w 1342244"/>
              <a:gd name="connsiteY23" fmla="*/ 5344297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27604 w 1342244"/>
              <a:gd name="connsiteY43" fmla="*/ 3974753 h 6858000"/>
              <a:gd name="connsiteX44" fmla="*/ 433387 w 1342244"/>
              <a:gd name="connsiteY44" fmla="*/ 3901461 h 6858000"/>
              <a:gd name="connsiteX45" fmla="*/ 455981 w 1342244"/>
              <a:gd name="connsiteY45" fmla="*/ 3813873 h 6858000"/>
              <a:gd name="connsiteX46" fmla="*/ 453239 w 1342244"/>
              <a:gd name="connsiteY46" fmla="*/ 3777135 h 6858000"/>
              <a:gd name="connsiteX47" fmla="*/ 454972 w 1342244"/>
              <a:gd name="connsiteY47" fmla="*/ 3771656 h 6858000"/>
              <a:gd name="connsiteX48" fmla="*/ 458715 w 1342244"/>
              <a:gd name="connsiteY48" fmla="*/ 3769007 h 6858000"/>
              <a:gd name="connsiteX49" fmla="*/ 466877 w 1342244"/>
              <a:gd name="connsiteY49" fmla="*/ 3738082 h 6858000"/>
              <a:gd name="connsiteX50" fmla="*/ 474223 w 1342244"/>
              <a:gd name="connsiteY50" fmla="*/ 3673397 h 6858000"/>
              <a:gd name="connsiteX51" fmla="*/ 473519 w 1342244"/>
              <a:gd name="connsiteY51" fmla="*/ 3637109 h 6858000"/>
              <a:gd name="connsiteX52" fmla="*/ 476962 w 1342244"/>
              <a:gd name="connsiteY52" fmla="*/ 3536883 h 6858000"/>
              <a:gd name="connsiteX53" fmla="*/ 484500 w 1342244"/>
              <a:gd name="connsiteY53" fmla="*/ 3435652 h 6858000"/>
              <a:gd name="connsiteX54" fmla="*/ 498392 w 1342244"/>
              <a:gd name="connsiteY54" fmla="*/ 3295862 h 6858000"/>
              <a:gd name="connsiteX55" fmla="*/ 504159 w 1342244"/>
              <a:gd name="connsiteY55" fmla="*/ 3229163 h 6858000"/>
              <a:gd name="connsiteX56" fmla="*/ 480918 w 1342244"/>
              <a:gd name="connsiteY56" fmla="*/ 3158586 h 6858000"/>
              <a:gd name="connsiteX57" fmla="*/ 456326 w 1342244"/>
              <a:gd name="connsiteY57" fmla="*/ 3112365 h 6858000"/>
              <a:gd name="connsiteX58" fmla="*/ 441801 w 1342244"/>
              <a:gd name="connsiteY58" fmla="*/ 3072935 h 6858000"/>
              <a:gd name="connsiteX59" fmla="*/ 416975 w 1342244"/>
              <a:gd name="connsiteY59" fmla="*/ 2958185 h 6858000"/>
              <a:gd name="connsiteX60" fmla="*/ 374255 w 1342244"/>
              <a:gd name="connsiteY60" fmla="*/ 2843952 h 6858000"/>
              <a:gd name="connsiteX61" fmla="*/ 308507 w 1342244"/>
              <a:gd name="connsiteY61" fmla="*/ 2554718 h 6858000"/>
              <a:gd name="connsiteX62" fmla="*/ 279324 w 1342244"/>
              <a:gd name="connsiteY62" fmla="*/ 2447068 h 6858000"/>
              <a:gd name="connsiteX63" fmla="*/ 283394 w 1342244"/>
              <a:gd name="connsiteY63" fmla="*/ 2423438 h 6858000"/>
              <a:gd name="connsiteX64" fmla="*/ 272284 w 1342244"/>
              <a:gd name="connsiteY64" fmla="*/ 2402874 h 6858000"/>
              <a:gd name="connsiteX65" fmla="*/ 274896 w 1342244"/>
              <a:gd name="connsiteY65" fmla="*/ 2381443 h 6858000"/>
              <a:gd name="connsiteX66" fmla="*/ 251225 w 1342244"/>
              <a:gd name="connsiteY66" fmla="*/ 2261920 h 6858000"/>
              <a:gd name="connsiteX67" fmla="*/ 241112 w 1342244"/>
              <a:gd name="connsiteY67" fmla="*/ 2195378 h 6858000"/>
              <a:gd name="connsiteX68" fmla="*/ 225329 w 1342244"/>
              <a:gd name="connsiteY68" fmla="*/ 2155135 h 6858000"/>
              <a:gd name="connsiteX69" fmla="*/ 222787 w 1342244"/>
              <a:gd name="connsiteY69" fmla="*/ 2118008 h 6858000"/>
              <a:gd name="connsiteX70" fmla="*/ 223780 w 1342244"/>
              <a:gd name="connsiteY70" fmla="*/ 2050531 h 6858000"/>
              <a:gd name="connsiteX71" fmla="*/ 196764 w 1342244"/>
              <a:gd name="connsiteY71" fmla="*/ 1906352 h 6858000"/>
              <a:gd name="connsiteX72" fmla="*/ 173321 w 1342244"/>
              <a:gd name="connsiteY72" fmla="*/ 1861531 h 6858000"/>
              <a:gd name="connsiteX73" fmla="*/ 127120 w 1342244"/>
              <a:gd name="connsiteY73" fmla="*/ 1732919 h 6858000"/>
              <a:gd name="connsiteX74" fmla="*/ 99431 w 1342244"/>
              <a:gd name="connsiteY74" fmla="*/ 1663540 h 6858000"/>
              <a:gd name="connsiteX75" fmla="*/ 98557 w 1342244"/>
              <a:gd name="connsiteY75" fmla="*/ 1615777 h 6858000"/>
              <a:gd name="connsiteX76" fmla="*/ 79352 w 1342244"/>
              <a:gd name="connsiteY76" fmla="*/ 1563678 h 6858000"/>
              <a:gd name="connsiteX77" fmla="*/ 85174 w 1342244"/>
              <a:gd name="connsiteY77" fmla="*/ 1477995 h 6858000"/>
              <a:gd name="connsiteX78" fmla="*/ 71259 w 1342244"/>
              <a:gd name="connsiteY78" fmla="*/ 1373769 h 6858000"/>
              <a:gd name="connsiteX79" fmla="*/ 79566 w 1342244"/>
              <a:gd name="connsiteY79" fmla="*/ 1307086 h 6858000"/>
              <a:gd name="connsiteX80" fmla="*/ 85439 w 1342244"/>
              <a:gd name="connsiteY80" fmla="*/ 1168288 h 6858000"/>
              <a:gd name="connsiteX81" fmla="*/ 77721 w 1342244"/>
              <a:gd name="connsiteY81" fmla="*/ 1142577 h 6858000"/>
              <a:gd name="connsiteX82" fmla="*/ 67027 w 1342244"/>
              <a:gd name="connsiteY82" fmla="*/ 1088484 h 6858000"/>
              <a:gd name="connsiteX83" fmla="*/ 55763 w 1342244"/>
              <a:gd name="connsiteY83" fmla="*/ 1016103 h 6858000"/>
              <a:gd name="connsiteX84" fmla="*/ 57219 w 1342244"/>
              <a:gd name="connsiteY84" fmla="*/ 954054 h 6858000"/>
              <a:gd name="connsiteX85" fmla="*/ 52084 w 1342244"/>
              <a:gd name="connsiteY85" fmla="*/ 896999 h 6858000"/>
              <a:gd name="connsiteX86" fmla="*/ 21492 w 1342244"/>
              <a:gd name="connsiteY86" fmla="*/ 821517 h 6858000"/>
              <a:gd name="connsiteX87" fmla="*/ 442 w 1342244"/>
              <a:gd name="connsiteY87" fmla="*/ 751353 h 6858000"/>
              <a:gd name="connsiteX88" fmla="*/ 0 w 1342244"/>
              <a:gd name="connsiteY88" fmla="*/ 721230 h 6858000"/>
              <a:gd name="connsiteX89" fmla="*/ 9132 w 1342244"/>
              <a:gd name="connsiteY89" fmla="*/ 619315 h 6858000"/>
              <a:gd name="connsiteX90" fmla="*/ 2788 w 1342244"/>
              <a:gd name="connsiteY90" fmla="*/ 585934 h 6858000"/>
              <a:gd name="connsiteX91" fmla="*/ 84 w 1342244"/>
              <a:gd name="connsiteY91" fmla="*/ 538948 h 6858000"/>
              <a:gd name="connsiteX92" fmla="*/ 3992 w 1342244"/>
              <a:gd name="connsiteY92" fmla="*/ 525163 h 6858000"/>
              <a:gd name="connsiteX93" fmla="*/ 30116 w 1342244"/>
              <a:gd name="connsiteY93" fmla="*/ 446567 h 6858000"/>
              <a:gd name="connsiteX94" fmla="*/ 29364 w 1342244"/>
              <a:gd name="connsiteY94" fmla="*/ 393828 h 6858000"/>
              <a:gd name="connsiteX95" fmla="*/ 29194 w 1342244"/>
              <a:gd name="connsiteY95" fmla="*/ 353137 h 6858000"/>
              <a:gd name="connsiteX96" fmla="*/ 34887 w 1342244"/>
              <a:gd name="connsiteY96" fmla="*/ 275771 h 6858000"/>
              <a:gd name="connsiteX97" fmla="*/ 44581 w 1342244"/>
              <a:gd name="connsiteY97" fmla="*/ 236673 h 6858000"/>
              <a:gd name="connsiteX98" fmla="*/ 43624 w 1342244"/>
              <a:gd name="connsiteY98" fmla="*/ 144983 h 6858000"/>
              <a:gd name="connsiteX99" fmla="*/ 33909 w 1342244"/>
              <a:gd name="connsiteY99" fmla="*/ 33857 h 6858000"/>
              <a:gd name="connsiteX100" fmla="*/ 15462 w 1342244"/>
              <a:gd name="connsiteY10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75506 w 1342244"/>
              <a:gd name="connsiteY23" fmla="*/ 5344297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27604 w 1342244"/>
              <a:gd name="connsiteY43" fmla="*/ 3974753 h 6858000"/>
              <a:gd name="connsiteX44" fmla="*/ 433387 w 1342244"/>
              <a:gd name="connsiteY44" fmla="*/ 3901461 h 6858000"/>
              <a:gd name="connsiteX45" fmla="*/ 455981 w 1342244"/>
              <a:gd name="connsiteY45" fmla="*/ 3813873 h 6858000"/>
              <a:gd name="connsiteX46" fmla="*/ 453239 w 1342244"/>
              <a:gd name="connsiteY46" fmla="*/ 3777135 h 6858000"/>
              <a:gd name="connsiteX47" fmla="*/ 454972 w 1342244"/>
              <a:gd name="connsiteY47" fmla="*/ 3771656 h 6858000"/>
              <a:gd name="connsiteX48" fmla="*/ 458715 w 1342244"/>
              <a:gd name="connsiteY48" fmla="*/ 3769007 h 6858000"/>
              <a:gd name="connsiteX49" fmla="*/ 466877 w 1342244"/>
              <a:gd name="connsiteY49" fmla="*/ 3738082 h 6858000"/>
              <a:gd name="connsiteX50" fmla="*/ 474223 w 1342244"/>
              <a:gd name="connsiteY50" fmla="*/ 3673397 h 6858000"/>
              <a:gd name="connsiteX51" fmla="*/ 473519 w 1342244"/>
              <a:gd name="connsiteY51" fmla="*/ 3637109 h 6858000"/>
              <a:gd name="connsiteX52" fmla="*/ 476962 w 1342244"/>
              <a:gd name="connsiteY52" fmla="*/ 3536883 h 6858000"/>
              <a:gd name="connsiteX53" fmla="*/ 484500 w 1342244"/>
              <a:gd name="connsiteY53" fmla="*/ 3435652 h 6858000"/>
              <a:gd name="connsiteX54" fmla="*/ 498392 w 1342244"/>
              <a:gd name="connsiteY54" fmla="*/ 3295862 h 6858000"/>
              <a:gd name="connsiteX55" fmla="*/ 504159 w 1342244"/>
              <a:gd name="connsiteY55" fmla="*/ 3229163 h 6858000"/>
              <a:gd name="connsiteX56" fmla="*/ 480918 w 1342244"/>
              <a:gd name="connsiteY56" fmla="*/ 3158586 h 6858000"/>
              <a:gd name="connsiteX57" fmla="*/ 456326 w 1342244"/>
              <a:gd name="connsiteY57" fmla="*/ 3112365 h 6858000"/>
              <a:gd name="connsiteX58" fmla="*/ 441801 w 1342244"/>
              <a:gd name="connsiteY58" fmla="*/ 3072935 h 6858000"/>
              <a:gd name="connsiteX59" fmla="*/ 416975 w 1342244"/>
              <a:gd name="connsiteY59" fmla="*/ 2958185 h 6858000"/>
              <a:gd name="connsiteX60" fmla="*/ 374255 w 1342244"/>
              <a:gd name="connsiteY60" fmla="*/ 2843952 h 6858000"/>
              <a:gd name="connsiteX61" fmla="*/ 308507 w 1342244"/>
              <a:gd name="connsiteY61" fmla="*/ 2554718 h 6858000"/>
              <a:gd name="connsiteX62" fmla="*/ 279324 w 1342244"/>
              <a:gd name="connsiteY62" fmla="*/ 2447068 h 6858000"/>
              <a:gd name="connsiteX63" fmla="*/ 283394 w 1342244"/>
              <a:gd name="connsiteY63" fmla="*/ 2423438 h 6858000"/>
              <a:gd name="connsiteX64" fmla="*/ 272284 w 1342244"/>
              <a:gd name="connsiteY64" fmla="*/ 2402874 h 6858000"/>
              <a:gd name="connsiteX65" fmla="*/ 274896 w 1342244"/>
              <a:gd name="connsiteY65" fmla="*/ 2381443 h 6858000"/>
              <a:gd name="connsiteX66" fmla="*/ 251225 w 1342244"/>
              <a:gd name="connsiteY66" fmla="*/ 2261920 h 6858000"/>
              <a:gd name="connsiteX67" fmla="*/ 241112 w 1342244"/>
              <a:gd name="connsiteY67" fmla="*/ 2195378 h 6858000"/>
              <a:gd name="connsiteX68" fmla="*/ 225329 w 1342244"/>
              <a:gd name="connsiteY68" fmla="*/ 2155135 h 6858000"/>
              <a:gd name="connsiteX69" fmla="*/ 222787 w 1342244"/>
              <a:gd name="connsiteY69" fmla="*/ 2118008 h 6858000"/>
              <a:gd name="connsiteX70" fmla="*/ 223780 w 1342244"/>
              <a:gd name="connsiteY70" fmla="*/ 2050531 h 6858000"/>
              <a:gd name="connsiteX71" fmla="*/ 196764 w 1342244"/>
              <a:gd name="connsiteY71" fmla="*/ 1906352 h 6858000"/>
              <a:gd name="connsiteX72" fmla="*/ 173321 w 1342244"/>
              <a:gd name="connsiteY72" fmla="*/ 1861531 h 6858000"/>
              <a:gd name="connsiteX73" fmla="*/ 127120 w 1342244"/>
              <a:gd name="connsiteY73" fmla="*/ 1732919 h 6858000"/>
              <a:gd name="connsiteX74" fmla="*/ 99431 w 1342244"/>
              <a:gd name="connsiteY74" fmla="*/ 1663540 h 6858000"/>
              <a:gd name="connsiteX75" fmla="*/ 98557 w 1342244"/>
              <a:gd name="connsiteY75" fmla="*/ 1615777 h 6858000"/>
              <a:gd name="connsiteX76" fmla="*/ 79352 w 1342244"/>
              <a:gd name="connsiteY76" fmla="*/ 1563678 h 6858000"/>
              <a:gd name="connsiteX77" fmla="*/ 85174 w 1342244"/>
              <a:gd name="connsiteY77" fmla="*/ 1477995 h 6858000"/>
              <a:gd name="connsiteX78" fmla="*/ 71259 w 1342244"/>
              <a:gd name="connsiteY78" fmla="*/ 1373769 h 6858000"/>
              <a:gd name="connsiteX79" fmla="*/ 79566 w 1342244"/>
              <a:gd name="connsiteY79" fmla="*/ 1307086 h 6858000"/>
              <a:gd name="connsiteX80" fmla="*/ 85439 w 1342244"/>
              <a:gd name="connsiteY80" fmla="*/ 1168288 h 6858000"/>
              <a:gd name="connsiteX81" fmla="*/ 77721 w 1342244"/>
              <a:gd name="connsiteY81" fmla="*/ 1142577 h 6858000"/>
              <a:gd name="connsiteX82" fmla="*/ 67027 w 1342244"/>
              <a:gd name="connsiteY82" fmla="*/ 1088484 h 6858000"/>
              <a:gd name="connsiteX83" fmla="*/ 55763 w 1342244"/>
              <a:gd name="connsiteY83" fmla="*/ 1016103 h 6858000"/>
              <a:gd name="connsiteX84" fmla="*/ 57219 w 1342244"/>
              <a:gd name="connsiteY84" fmla="*/ 954054 h 6858000"/>
              <a:gd name="connsiteX85" fmla="*/ 52084 w 1342244"/>
              <a:gd name="connsiteY85" fmla="*/ 896999 h 6858000"/>
              <a:gd name="connsiteX86" fmla="*/ 21492 w 1342244"/>
              <a:gd name="connsiteY86" fmla="*/ 821517 h 6858000"/>
              <a:gd name="connsiteX87" fmla="*/ 442 w 1342244"/>
              <a:gd name="connsiteY87" fmla="*/ 751353 h 6858000"/>
              <a:gd name="connsiteX88" fmla="*/ 0 w 1342244"/>
              <a:gd name="connsiteY88" fmla="*/ 721230 h 6858000"/>
              <a:gd name="connsiteX89" fmla="*/ 9132 w 1342244"/>
              <a:gd name="connsiteY89" fmla="*/ 619315 h 6858000"/>
              <a:gd name="connsiteX90" fmla="*/ 2788 w 1342244"/>
              <a:gd name="connsiteY90" fmla="*/ 585934 h 6858000"/>
              <a:gd name="connsiteX91" fmla="*/ 84 w 1342244"/>
              <a:gd name="connsiteY91" fmla="*/ 538948 h 6858000"/>
              <a:gd name="connsiteX92" fmla="*/ 3992 w 1342244"/>
              <a:gd name="connsiteY92" fmla="*/ 525163 h 6858000"/>
              <a:gd name="connsiteX93" fmla="*/ 30116 w 1342244"/>
              <a:gd name="connsiteY93" fmla="*/ 446567 h 6858000"/>
              <a:gd name="connsiteX94" fmla="*/ 29364 w 1342244"/>
              <a:gd name="connsiteY94" fmla="*/ 393828 h 6858000"/>
              <a:gd name="connsiteX95" fmla="*/ 29194 w 1342244"/>
              <a:gd name="connsiteY95" fmla="*/ 353137 h 6858000"/>
              <a:gd name="connsiteX96" fmla="*/ 34887 w 1342244"/>
              <a:gd name="connsiteY96" fmla="*/ 275771 h 6858000"/>
              <a:gd name="connsiteX97" fmla="*/ 44581 w 1342244"/>
              <a:gd name="connsiteY97" fmla="*/ 236673 h 6858000"/>
              <a:gd name="connsiteX98" fmla="*/ 43624 w 1342244"/>
              <a:gd name="connsiteY98" fmla="*/ 144983 h 6858000"/>
              <a:gd name="connsiteX99" fmla="*/ 33909 w 1342244"/>
              <a:gd name="connsiteY99" fmla="*/ 33857 h 6858000"/>
              <a:gd name="connsiteX100" fmla="*/ 15462 w 1342244"/>
              <a:gd name="connsiteY10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27604 w 1342244"/>
              <a:gd name="connsiteY43" fmla="*/ 3974753 h 6858000"/>
              <a:gd name="connsiteX44" fmla="*/ 433387 w 1342244"/>
              <a:gd name="connsiteY44" fmla="*/ 3901461 h 6858000"/>
              <a:gd name="connsiteX45" fmla="*/ 455981 w 1342244"/>
              <a:gd name="connsiteY45" fmla="*/ 3813873 h 6858000"/>
              <a:gd name="connsiteX46" fmla="*/ 453239 w 1342244"/>
              <a:gd name="connsiteY46" fmla="*/ 3777135 h 6858000"/>
              <a:gd name="connsiteX47" fmla="*/ 454972 w 1342244"/>
              <a:gd name="connsiteY47" fmla="*/ 3771656 h 6858000"/>
              <a:gd name="connsiteX48" fmla="*/ 458715 w 1342244"/>
              <a:gd name="connsiteY48" fmla="*/ 3769007 h 6858000"/>
              <a:gd name="connsiteX49" fmla="*/ 466877 w 1342244"/>
              <a:gd name="connsiteY49" fmla="*/ 3738082 h 6858000"/>
              <a:gd name="connsiteX50" fmla="*/ 474223 w 1342244"/>
              <a:gd name="connsiteY50" fmla="*/ 3673397 h 6858000"/>
              <a:gd name="connsiteX51" fmla="*/ 473519 w 1342244"/>
              <a:gd name="connsiteY51" fmla="*/ 3637109 h 6858000"/>
              <a:gd name="connsiteX52" fmla="*/ 476962 w 1342244"/>
              <a:gd name="connsiteY52" fmla="*/ 3536883 h 6858000"/>
              <a:gd name="connsiteX53" fmla="*/ 484500 w 1342244"/>
              <a:gd name="connsiteY53" fmla="*/ 3435652 h 6858000"/>
              <a:gd name="connsiteX54" fmla="*/ 498392 w 1342244"/>
              <a:gd name="connsiteY54" fmla="*/ 3295862 h 6858000"/>
              <a:gd name="connsiteX55" fmla="*/ 504159 w 1342244"/>
              <a:gd name="connsiteY55" fmla="*/ 3229163 h 6858000"/>
              <a:gd name="connsiteX56" fmla="*/ 480918 w 1342244"/>
              <a:gd name="connsiteY56" fmla="*/ 3158586 h 6858000"/>
              <a:gd name="connsiteX57" fmla="*/ 456326 w 1342244"/>
              <a:gd name="connsiteY57" fmla="*/ 3112365 h 6858000"/>
              <a:gd name="connsiteX58" fmla="*/ 441801 w 1342244"/>
              <a:gd name="connsiteY58" fmla="*/ 3072935 h 6858000"/>
              <a:gd name="connsiteX59" fmla="*/ 416975 w 1342244"/>
              <a:gd name="connsiteY59" fmla="*/ 2958185 h 6858000"/>
              <a:gd name="connsiteX60" fmla="*/ 374255 w 1342244"/>
              <a:gd name="connsiteY60" fmla="*/ 2843952 h 6858000"/>
              <a:gd name="connsiteX61" fmla="*/ 308507 w 1342244"/>
              <a:gd name="connsiteY61" fmla="*/ 2554718 h 6858000"/>
              <a:gd name="connsiteX62" fmla="*/ 279324 w 1342244"/>
              <a:gd name="connsiteY62" fmla="*/ 2447068 h 6858000"/>
              <a:gd name="connsiteX63" fmla="*/ 283394 w 1342244"/>
              <a:gd name="connsiteY63" fmla="*/ 2423438 h 6858000"/>
              <a:gd name="connsiteX64" fmla="*/ 272284 w 1342244"/>
              <a:gd name="connsiteY64" fmla="*/ 2402874 h 6858000"/>
              <a:gd name="connsiteX65" fmla="*/ 274896 w 1342244"/>
              <a:gd name="connsiteY65" fmla="*/ 2381443 h 6858000"/>
              <a:gd name="connsiteX66" fmla="*/ 251225 w 1342244"/>
              <a:gd name="connsiteY66" fmla="*/ 2261920 h 6858000"/>
              <a:gd name="connsiteX67" fmla="*/ 241112 w 1342244"/>
              <a:gd name="connsiteY67" fmla="*/ 2195378 h 6858000"/>
              <a:gd name="connsiteX68" fmla="*/ 225329 w 1342244"/>
              <a:gd name="connsiteY68" fmla="*/ 2155135 h 6858000"/>
              <a:gd name="connsiteX69" fmla="*/ 222787 w 1342244"/>
              <a:gd name="connsiteY69" fmla="*/ 2118008 h 6858000"/>
              <a:gd name="connsiteX70" fmla="*/ 223780 w 1342244"/>
              <a:gd name="connsiteY70" fmla="*/ 2050531 h 6858000"/>
              <a:gd name="connsiteX71" fmla="*/ 196764 w 1342244"/>
              <a:gd name="connsiteY71" fmla="*/ 1906352 h 6858000"/>
              <a:gd name="connsiteX72" fmla="*/ 173321 w 1342244"/>
              <a:gd name="connsiteY72" fmla="*/ 1861531 h 6858000"/>
              <a:gd name="connsiteX73" fmla="*/ 127120 w 1342244"/>
              <a:gd name="connsiteY73" fmla="*/ 1732919 h 6858000"/>
              <a:gd name="connsiteX74" fmla="*/ 99431 w 1342244"/>
              <a:gd name="connsiteY74" fmla="*/ 1663540 h 6858000"/>
              <a:gd name="connsiteX75" fmla="*/ 98557 w 1342244"/>
              <a:gd name="connsiteY75" fmla="*/ 1615777 h 6858000"/>
              <a:gd name="connsiteX76" fmla="*/ 79352 w 1342244"/>
              <a:gd name="connsiteY76" fmla="*/ 1563678 h 6858000"/>
              <a:gd name="connsiteX77" fmla="*/ 85174 w 1342244"/>
              <a:gd name="connsiteY77" fmla="*/ 1477995 h 6858000"/>
              <a:gd name="connsiteX78" fmla="*/ 71259 w 1342244"/>
              <a:gd name="connsiteY78" fmla="*/ 1373769 h 6858000"/>
              <a:gd name="connsiteX79" fmla="*/ 79566 w 1342244"/>
              <a:gd name="connsiteY79" fmla="*/ 1307086 h 6858000"/>
              <a:gd name="connsiteX80" fmla="*/ 85439 w 1342244"/>
              <a:gd name="connsiteY80" fmla="*/ 1168288 h 6858000"/>
              <a:gd name="connsiteX81" fmla="*/ 77721 w 1342244"/>
              <a:gd name="connsiteY81" fmla="*/ 1142577 h 6858000"/>
              <a:gd name="connsiteX82" fmla="*/ 67027 w 1342244"/>
              <a:gd name="connsiteY82" fmla="*/ 1088484 h 6858000"/>
              <a:gd name="connsiteX83" fmla="*/ 55763 w 1342244"/>
              <a:gd name="connsiteY83" fmla="*/ 1016103 h 6858000"/>
              <a:gd name="connsiteX84" fmla="*/ 57219 w 1342244"/>
              <a:gd name="connsiteY84" fmla="*/ 954054 h 6858000"/>
              <a:gd name="connsiteX85" fmla="*/ 52084 w 1342244"/>
              <a:gd name="connsiteY85" fmla="*/ 896999 h 6858000"/>
              <a:gd name="connsiteX86" fmla="*/ 21492 w 1342244"/>
              <a:gd name="connsiteY86" fmla="*/ 821517 h 6858000"/>
              <a:gd name="connsiteX87" fmla="*/ 442 w 1342244"/>
              <a:gd name="connsiteY87" fmla="*/ 751353 h 6858000"/>
              <a:gd name="connsiteX88" fmla="*/ 0 w 1342244"/>
              <a:gd name="connsiteY88" fmla="*/ 721230 h 6858000"/>
              <a:gd name="connsiteX89" fmla="*/ 9132 w 1342244"/>
              <a:gd name="connsiteY89" fmla="*/ 619315 h 6858000"/>
              <a:gd name="connsiteX90" fmla="*/ 2788 w 1342244"/>
              <a:gd name="connsiteY90" fmla="*/ 585934 h 6858000"/>
              <a:gd name="connsiteX91" fmla="*/ 84 w 1342244"/>
              <a:gd name="connsiteY91" fmla="*/ 538948 h 6858000"/>
              <a:gd name="connsiteX92" fmla="*/ 3992 w 1342244"/>
              <a:gd name="connsiteY92" fmla="*/ 525163 h 6858000"/>
              <a:gd name="connsiteX93" fmla="*/ 30116 w 1342244"/>
              <a:gd name="connsiteY93" fmla="*/ 446567 h 6858000"/>
              <a:gd name="connsiteX94" fmla="*/ 29364 w 1342244"/>
              <a:gd name="connsiteY94" fmla="*/ 393828 h 6858000"/>
              <a:gd name="connsiteX95" fmla="*/ 29194 w 1342244"/>
              <a:gd name="connsiteY95" fmla="*/ 353137 h 6858000"/>
              <a:gd name="connsiteX96" fmla="*/ 34887 w 1342244"/>
              <a:gd name="connsiteY96" fmla="*/ 275771 h 6858000"/>
              <a:gd name="connsiteX97" fmla="*/ 44581 w 1342244"/>
              <a:gd name="connsiteY97" fmla="*/ 236673 h 6858000"/>
              <a:gd name="connsiteX98" fmla="*/ 43624 w 1342244"/>
              <a:gd name="connsiteY98" fmla="*/ 144983 h 6858000"/>
              <a:gd name="connsiteX99" fmla="*/ 33909 w 1342244"/>
              <a:gd name="connsiteY99" fmla="*/ 33857 h 6858000"/>
              <a:gd name="connsiteX100" fmla="*/ 15462 w 1342244"/>
              <a:gd name="connsiteY100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53239 w 1342244"/>
              <a:gd name="connsiteY45" fmla="*/ 3777135 h 6858000"/>
              <a:gd name="connsiteX46" fmla="*/ 454972 w 1342244"/>
              <a:gd name="connsiteY46" fmla="*/ 3771656 h 6858000"/>
              <a:gd name="connsiteX47" fmla="*/ 458715 w 1342244"/>
              <a:gd name="connsiteY47" fmla="*/ 3769007 h 6858000"/>
              <a:gd name="connsiteX48" fmla="*/ 466877 w 1342244"/>
              <a:gd name="connsiteY48" fmla="*/ 3738082 h 6858000"/>
              <a:gd name="connsiteX49" fmla="*/ 474223 w 1342244"/>
              <a:gd name="connsiteY49" fmla="*/ 3673397 h 6858000"/>
              <a:gd name="connsiteX50" fmla="*/ 473519 w 1342244"/>
              <a:gd name="connsiteY50" fmla="*/ 3637109 h 6858000"/>
              <a:gd name="connsiteX51" fmla="*/ 476962 w 1342244"/>
              <a:gd name="connsiteY51" fmla="*/ 3536883 h 6858000"/>
              <a:gd name="connsiteX52" fmla="*/ 484500 w 1342244"/>
              <a:gd name="connsiteY52" fmla="*/ 3435652 h 6858000"/>
              <a:gd name="connsiteX53" fmla="*/ 498392 w 1342244"/>
              <a:gd name="connsiteY53" fmla="*/ 3295862 h 6858000"/>
              <a:gd name="connsiteX54" fmla="*/ 504159 w 1342244"/>
              <a:gd name="connsiteY54" fmla="*/ 3229163 h 6858000"/>
              <a:gd name="connsiteX55" fmla="*/ 480918 w 1342244"/>
              <a:gd name="connsiteY55" fmla="*/ 3158586 h 6858000"/>
              <a:gd name="connsiteX56" fmla="*/ 456326 w 1342244"/>
              <a:gd name="connsiteY56" fmla="*/ 3112365 h 6858000"/>
              <a:gd name="connsiteX57" fmla="*/ 441801 w 1342244"/>
              <a:gd name="connsiteY57" fmla="*/ 3072935 h 6858000"/>
              <a:gd name="connsiteX58" fmla="*/ 416975 w 1342244"/>
              <a:gd name="connsiteY58" fmla="*/ 2958185 h 6858000"/>
              <a:gd name="connsiteX59" fmla="*/ 374255 w 1342244"/>
              <a:gd name="connsiteY59" fmla="*/ 2843952 h 6858000"/>
              <a:gd name="connsiteX60" fmla="*/ 308507 w 1342244"/>
              <a:gd name="connsiteY60" fmla="*/ 2554718 h 6858000"/>
              <a:gd name="connsiteX61" fmla="*/ 279324 w 1342244"/>
              <a:gd name="connsiteY61" fmla="*/ 2447068 h 6858000"/>
              <a:gd name="connsiteX62" fmla="*/ 283394 w 1342244"/>
              <a:gd name="connsiteY62" fmla="*/ 2423438 h 6858000"/>
              <a:gd name="connsiteX63" fmla="*/ 272284 w 1342244"/>
              <a:gd name="connsiteY63" fmla="*/ 2402874 h 6858000"/>
              <a:gd name="connsiteX64" fmla="*/ 274896 w 1342244"/>
              <a:gd name="connsiteY64" fmla="*/ 2381443 h 6858000"/>
              <a:gd name="connsiteX65" fmla="*/ 251225 w 1342244"/>
              <a:gd name="connsiteY65" fmla="*/ 2261920 h 6858000"/>
              <a:gd name="connsiteX66" fmla="*/ 241112 w 1342244"/>
              <a:gd name="connsiteY66" fmla="*/ 2195378 h 6858000"/>
              <a:gd name="connsiteX67" fmla="*/ 225329 w 1342244"/>
              <a:gd name="connsiteY67" fmla="*/ 2155135 h 6858000"/>
              <a:gd name="connsiteX68" fmla="*/ 222787 w 1342244"/>
              <a:gd name="connsiteY68" fmla="*/ 2118008 h 6858000"/>
              <a:gd name="connsiteX69" fmla="*/ 223780 w 1342244"/>
              <a:gd name="connsiteY69" fmla="*/ 2050531 h 6858000"/>
              <a:gd name="connsiteX70" fmla="*/ 196764 w 1342244"/>
              <a:gd name="connsiteY70" fmla="*/ 1906352 h 6858000"/>
              <a:gd name="connsiteX71" fmla="*/ 173321 w 1342244"/>
              <a:gd name="connsiteY71" fmla="*/ 1861531 h 6858000"/>
              <a:gd name="connsiteX72" fmla="*/ 127120 w 1342244"/>
              <a:gd name="connsiteY72" fmla="*/ 1732919 h 6858000"/>
              <a:gd name="connsiteX73" fmla="*/ 99431 w 1342244"/>
              <a:gd name="connsiteY73" fmla="*/ 1663540 h 6858000"/>
              <a:gd name="connsiteX74" fmla="*/ 98557 w 1342244"/>
              <a:gd name="connsiteY74" fmla="*/ 1615777 h 6858000"/>
              <a:gd name="connsiteX75" fmla="*/ 79352 w 1342244"/>
              <a:gd name="connsiteY75" fmla="*/ 1563678 h 6858000"/>
              <a:gd name="connsiteX76" fmla="*/ 85174 w 1342244"/>
              <a:gd name="connsiteY76" fmla="*/ 1477995 h 6858000"/>
              <a:gd name="connsiteX77" fmla="*/ 71259 w 1342244"/>
              <a:gd name="connsiteY77" fmla="*/ 1373769 h 6858000"/>
              <a:gd name="connsiteX78" fmla="*/ 79566 w 1342244"/>
              <a:gd name="connsiteY78" fmla="*/ 1307086 h 6858000"/>
              <a:gd name="connsiteX79" fmla="*/ 85439 w 1342244"/>
              <a:gd name="connsiteY79" fmla="*/ 1168288 h 6858000"/>
              <a:gd name="connsiteX80" fmla="*/ 77721 w 1342244"/>
              <a:gd name="connsiteY80" fmla="*/ 1142577 h 6858000"/>
              <a:gd name="connsiteX81" fmla="*/ 67027 w 1342244"/>
              <a:gd name="connsiteY81" fmla="*/ 1088484 h 6858000"/>
              <a:gd name="connsiteX82" fmla="*/ 55763 w 1342244"/>
              <a:gd name="connsiteY82" fmla="*/ 1016103 h 6858000"/>
              <a:gd name="connsiteX83" fmla="*/ 57219 w 1342244"/>
              <a:gd name="connsiteY83" fmla="*/ 954054 h 6858000"/>
              <a:gd name="connsiteX84" fmla="*/ 52084 w 1342244"/>
              <a:gd name="connsiteY84" fmla="*/ 896999 h 6858000"/>
              <a:gd name="connsiteX85" fmla="*/ 21492 w 1342244"/>
              <a:gd name="connsiteY85" fmla="*/ 821517 h 6858000"/>
              <a:gd name="connsiteX86" fmla="*/ 442 w 1342244"/>
              <a:gd name="connsiteY86" fmla="*/ 751353 h 6858000"/>
              <a:gd name="connsiteX87" fmla="*/ 0 w 1342244"/>
              <a:gd name="connsiteY87" fmla="*/ 721230 h 6858000"/>
              <a:gd name="connsiteX88" fmla="*/ 9132 w 1342244"/>
              <a:gd name="connsiteY88" fmla="*/ 619315 h 6858000"/>
              <a:gd name="connsiteX89" fmla="*/ 2788 w 1342244"/>
              <a:gd name="connsiteY89" fmla="*/ 585934 h 6858000"/>
              <a:gd name="connsiteX90" fmla="*/ 84 w 1342244"/>
              <a:gd name="connsiteY90" fmla="*/ 538948 h 6858000"/>
              <a:gd name="connsiteX91" fmla="*/ 3992 w 1342244"/>
              <a:gd name="connsiteY91" fmla="*/ 525163 h 6858000"/>
              <a:gd name="connsiteX92" fmla="*/ 30116 w 1342244"/>
              <a:gd name="connsiteY92" fmla="*/ 446567 h 6858000"/>
              <a:gd name="connsiteX93" fmla="*/ 29364 w 1342244"/>
              <a:gd name="connsiteY93" fmla="*/ 393828 h 6858000"/>
              <a:gd name="connsiteX94" fmla="*/ 29194 w 1342244"/>
              <a:gd name="connsiteY94" fmla="*/ 353137 h 6858000"/>
              <a:gd name="connsiteX95" fmla="*/ 34887 w 1342244"/>
              <a:gd name="connsiteY95" fmla="*/ 275771 h 6858000"/>
              <a:gd name="connsiteX96" fmla="*/ 44581 w 1342244"/>
              <a:gd name="connsiteY96" fmla="*/ 236673 h 6858000"/>
              <a:gd name="connsiteX97" fmla="*/ 43624 w 1342244"/>
              <a:gd name="connsiteY97" fmla="*/ 144983 h 6858000"/>
              <a:gd name="connsiteX98" fmla="*/ 33909 w 1342244"/>
              <a:gd name="connsiteY98" fmla="*/ 33857 h 6858000"/>
              <a:gd name="connsiteX99" fmla="*/ 15462 w 1342244"/>
              <a:gd name="connsiteY99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53239 w 1342244"/>
              <a:gd name="connsiteY45" fmla="*/ 3777135 h 6858000"/>
              <a:gd name="connsiteX46" fmla="*/ 454972 w 1342244"/>
              <a:gd name="connsiteY46" fmla="*/ 3771656 h 6858000"/>
              <a:gd name="connsiteX47" fmla="*/ 466877 w 1342244"/>
              <a:gd name="connsiteY47" fmla="*/ 3738082 h 6858000"/>
              <a:gd name="connsiteX48" fmla="*/ 474223 w 1342244"/>
              <a:gd name="connsiteY48" fmla="*/ 3673397 h 6858000"/>
              <a:gd name="connsiteX49" fmla="*/ 473519 w 1342244"/>
              <a:gd name="connsiteY49" fmla="*/ 3637109 h 6858000"/>
              <a:gd name="connsiteX50" fmla="*/ 476962 w 1342244"/>
              <a:gd name="connsiteY50" fmla="*/ 3536883 h 6858000"/>
              <a:gd name="connsiteX51" fmla="*/ 484500 w 1342244"/>
              <a:gd name="connsiteY51" fmla="*/ 3435652 h 6858000"/>
              <a:gd name="connsiteX52" fmla="*/ 498392 w 1342244"/>
              <a:gd name="connsiteY52" fmla="*/ 3295862 h 6858000"/>
              <a:gd name="connsiteX53" fmla="*/ 504159 w 1342244"/>
              <a:gd name="connsiteY53" fmla="*/ 3229163 h 6858000"/>
              <a:gd name="connsiteX54" fmla="*/ 480918 w 1342244"/>
              <a:gd name="connsiteY54" fmla="*/ 3158586 h 6858000"/>
              <a:gd name="connsiteX55" fmla="*/ 456326 w 1342244"/>
              <a:gd name="connsiteY55" fmla="*/ 3112365 h 6858000"/>
              <a:gd name="connsiteX56" fmla="*/ 441801 w 1342244"/>
              <a:gd name="connsiteY56" fmla="*/ 3072935 h 6858000"/>
              <a:gd name="connsiteX57" fmla="*/ 416975 w 1342244"/>
              <a:gd name="connsiteY57" fmla="*/ 2958185 h 6858000"/>
              <a:gd name="connsiteX58" fmla="*/ 374255 w 1342244"/>
              <a:gd name="connsiteY58" fmla="*/ 2843952 h 6858000"/>
              <a:gd name="connsiteX59" fmla="*/ 308507 w 1342244"/>
              <a:gd name="connsiteY59" fmla="*/ 2554718 h 6858000"/>
              <a:gd name="connsiteX60" fmla="*/ 279324 w 1342244"/>
              <a:gd name="connsiteY60" fmla="*/ 2447068 h 6858000"/>
              <a:gd name="connsiteX61" fmla="*/ 283394 w 1342244"/>
              <a:gd name="connsiteY61" fmla="*/ 2423438 h 6858000"/>
              <a:gd name="connsiteX62" fmla="*/ 272284 w 1342244"/>
              <a:gd name="connsiteY62" fmla="*/ 2402874 h 6858000"/>
              <a:gd name="connsiteX63" fmla="*/ 274896 w 1342244"/>
              <a:gd name="connsiteY63" fmla="*/ 2381443 h 6858000"/>
              <a:gd name="connsiteX64" fmla="*/ 251225 w 1342244"/>
              <a:gd name="connsiteY64" fmla="*/ 2261920 h 6858000"/>
              <a:gd name="connsiteX65" fmla="*/ 241112 w 1342244"/>
              <a:gd name="connsiteY65" fmla="*/ 2195378 h 6858000"/>
              <a:gd name="connsiteX66" fmla="*/ 225329 w 1342244"/>
              <a:gd name="connsiteY66" fmla="*/ 2155135 h 6858000"/>
              <a:gd name="connsiteX67" fmla="*/ 222787 w 1342244"/>
              <a:gd name="connsiteY67" fmla="*/ 2118008 h 6858000"/>
              <a:gd name="connsiteX68" fmla="*/ 223780 w 1342244"/>
              <a:gd name="connsiteY68" fmla="*/ 2050531 h 6858000"/>
              <a:gd name="connsiteX69" fmla="*/ 196764 w 1342244"/>
              <a:gd name="connsiteY69" fmla="*/ 1906352 h 6858000"/>
              <a:gd name="connsiteX70" fmla="*/ 173321 w 1342244"/>
              <a:gd name="connsiteY70" fmla="*/ 1861531 h 6858000"/>
              <a:gd name="connsiteX71" fmla="*/ 127120 w 1342244"/>
              <a:gd name="connsiteY71" fmla="*/ 1732919 h 6858000"/>
              <a:gd name="connsiteX72" fmla="*/ 99431 w 1342244"/>
              <a:gd name="connsiteY72" fmla="*/ 1663540 h 6858000"/>
              <a:gd name="connsiteX73" fmla="*/ 98557 w 1342244"/>
              <a:gd name="connsiteY73" fmla="*/ 1615777 h 6858000"/>
              <a:gd name="connsiteX74" fmla="*/ 79352 w 1342244"/>
              <a:gd name="connsiteY74" fmla="*/ 1563678 h 6858000"/>
              <a:gd name="connsiteX75" fmla="*/ 85174 w 1342244"/>
              <a:gd name="connsiteY75" fmla="*/ 1477995 h 6858000"/>
              <a:gd name="connsiteX76" fmla="*/ 71259 w 1342244"/>
              <a:gd name="connsiteY76" fmla="*/ 1373769 h 6858000"/>
              <a:gd name="connsiteX77" fmla="*/ 79566 w 1342244"/>
              <a:gd name="connsiteY77" fmla="*/ 1307086 h 6858000"/>
              <a:gd name="connsiteX78" fmla="*/ 85439 w 1342244"/>
              <a:gd name="connsiteY78" fmla="*/ 1168288 h 6858000"/>
              <a:gd name="connsiteX79" fmla="*/ 77721 w 1342244"/>
              <a:gd name="connsiteY79" fmla="*/ 1142577 h 6858000"/>
              <a:gd name="connsiteX80" fmla="*/ 67027 w 1342244"/>
              <a:gd name="connsiteY80" fmla="*/ 1088484 h 6858000"/>
              <a:gd name="connsiteX81" fmla="*/ 55763 w 1342244"/>
              <a:gd name="connsiteY81" fmla="*/ 1016103 h 6858000"/>
              <a:gd name="connsiteX82" fmla="*/ 57219 w 1342244"/>
              <a:gd name="connsiteY82" fmla="*/ 954054 h 6858000"/>
              <a:gd name="connsiteX83" fmla="*/ 52084 w 1342244"/>
              <a:gd name="connsiteY83" fmla="*/ 896999 h 6858000"/>
              <a:gd name="connsiteX84" fmla="*/ 21492 w 1342244"/>
              <a:gd name="connsiteY84" fmla="*/ 821517 h 6858000"/>
              <a:gd name="connsiteX85" fmla="*/ 442 w 1342244"/>
              <a:gd name="connsiteY85" fmla="*/ 751353 h 6858000"/>
              <a:gd name="connsiteX86" fmla="*/ 0 w 1342244"/>
              <a:gd name="connsiteY86" fmla="*/ 721230 h 6858000"/>
              <a:gd name="connsiteX87" fmla="*/ 9132 w 1342244"/>
              <a:gd name="connsiteY87" fmla="*/ 619315 h 6858000"/>
              <a:gd name="connsiteX88" fmla="*/ 2788 w 1342244"/>
              <a:gd name="connsiteY88" fmla="*/ 585934 h 6858000"/>
              <a:gd name="connsiteX89" fmla="*/ 84 w 1342244"/>
              <a:gd name="connsiteY89" fmla="*/ 538948 h 6858000"/>
              <a:gd name="connsiteX90" fmla="*/ 3992 w 1342244"/>
              <a:gd name="connsiteY90" fmla="*/ 525163 h 6858000"/>
              <a:gd name="connsiteX91" fmla="*/ 30116 w 1342244"/>
              <a:gd name="connsiteY91" fmla="*/ 446567 h 6858000"/>
              <a:gd name="connsiteX92" fmla="*/ 29364 w 1342244"/>
              <a:gd name="connsiteY92" fmla="*/ 393828 h 6858000"/>
              <a:gd name="connsiteX93" fmla="*/ 29194 w 1342244"/>
              <a:gd name="connsiteY93" fmla="*/ 353137 h 6858000"/>
              <a:gd name="connsiteX94" fmla="*/ 34887 w 1342244"/>
              <a:gd name="connsiteY94" fmla="*/ 275771 h 6858000"/>
              <a:gd name="connsiteX95" fmla="*/ 44581 w 1342244"/>
              <a:gd name="connsiteY95" fmla="*/ 236673 h 6858000"/>
              <a:gd name="connsiteX96" fmla="*/ 43624 w 1342244"/>
              <a:gd name="connsiteY96" fmla="*/ 144983 h 6858000"/>
              <a:gd name="connsiteX97" fmla="*/ 33909 w 1342244"/>
              <a:gd name="connsiteY97" fmla="*/ 33857 h 6858000"/>
              <a:gd name="connsiteX98" fmla="*/ 15462 w 1342244"/>
              <a:gd name="connsiteY98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53239 w 1342244"/>
              <a:gd name="connsiteY45" fmla="*/ 3777135 h 6858000"/>
              <a:gd name="connsiteX46" fmla="*/ 466877 w 1342244"/>
              <a:gd name="connsiteY46" fmla="*/ 3738082 h 6858000"/>
              <a:gd name="connsiteX47" fmla="*/ 474223 w 1342244"/>
              <a:gd name="connsiteY47" fmla="*/ 3673397 h 6858000"/>
              <a:gd name="connsiteX48" fmla="*/ 473519 w 1342244"/>
              <a:gd name="connsiteY48" fmla="*/ 3637109 h 6858000"/>
              <a:gd name="connsiteX49" fmla="*/ 476962 w 1342244"/>
              <a:gd name="connsiteY49" fmla="*/ 3536883 h 6858000"/>
              <a:gd name="connsiteX50" fmla="*/ 484500 w 1342244"/>
              <a:gd name="connsiteY50" fmla="*/ 3435652 h 6858000"/>
              <a:gd name="connsiteX51" fmla="*/ 498392 w 1342244"/>
              <a:gd name="connsiteY51" fmla="*/ 3295862 h 6858000"/>
              <a:gd name="connsiteX52" fmla="*/ 504159 w 1342244"/>
              <a:gd name="connsiteY52" fmla="*/ 3229163 h 6858000"/>
              <a:gd name="connsiteX53" fmla="*/ 480918 w 1342244"/>
              <a:gd name="connsiteY53" fmla="*/ 3158586 h 6858000"/>
              <a:gd name="connsiteX54" fmla="*/ 456326 w 1342244"/>
              <a:gd name="connsiteY54" fmla="*/ 3112365 h 6858000"/>
              <a:gd name="connsiteX55" fmla="*/ 441801 w 1342244"/>
              <a:gd name="connsiteY55" fmla="*/ 3072935 h 6858000"/>
              <a:gd name="connsiteX56" fmla="*/ 416975 w 1342244"/>
              <a:gd name="connsiteY56" fmla="*/ 2958185 h 6858000"/>
              <a:gd name="connsiteX57" fmla="*/ 374255 w 1342244"/>
              <a:gd name="connsiteY57" fmla="*/ 2843952 h 6858000"/>
              <a:gd name="connsiteX58" fmla="*/ 308507 w 1342244"/>
              <a:gd name="connsiteY58" fmla="*/ 2554718 h 6858000"/>
              <a:gd name="connsiteX59" fmla="*/ 279324 w 1342244"/>
              <a:gd name="connsiteY59" fmla="*/ 2447068 h 6858000"/>
              <a:gd name="connsiteX60" fmla="*/ 283394 w 1342244"/>
              <a:gd name="connsiteY60" fmla="*/ 2423438 h 6858000"/>
              <a:gd name="connsiteX61" fmla="*/ 272284 w 1342244"/>
              <a:gd name="connsiteY61" fmla="*/ 2402874 h 6858000"/>
              <a:gd name="connsiteX62" fmla="*/ 274896 w 1342244"/>
              <a:gd name="connsiteY62" fmla="*/ 2381443 h 6858000"/>
              <a:gd name="connsiteX63" fmla="*/ 251225 w 1342244"/>
              <a:gd name="connsiteY63" fmla="*/ 2261920 h 6858000"/>
              <a:gd name="connsiteX64" fmla="*/ 241112 w 1342244"/>
              <a:gd name="connsiteY64" fmla="*/ 2195378 h 6858000"/>
              <a:gd name="connsiteX65" fmla="*/ 225329 w 1342244"/>
              <a:gd name="connsiteY65" fmla="*/ 2155135 h 6858000"/>
              <a:gd name="connsiteX66" fmla="*/ 222787 w 1342244"/>
              <a:gd name="connsiteY66" fmla="*/ 2118008 h 6858000"/>
              <a:gd name="connsiteX67" fmla="*/ 223780 w 1342244"/>
              <a:gd name="connsiteY67" fmla="*/ 2050531 h 6858000"/>
              <a:gd name="connsiteX68" fmla="*/ 196764 w 1342244"/>
              <a:gd name="connsiteY68" fmla="*/ 1906352 h 6858000"/>
              <a:gd name="connsiteX69" fmla="*/ 173321 w 1342244"/>
              <a:gd name="connsiteY69" fmla="*/ 1861531 h 6858000"/>
              <a:gd name="connsiteX70" fmla="*/ 127120 w 1342244"/>
              <a:gd name="connsiteY70" fmla="*/ 1732919 h 6858000"/>
              <a:gd name="connsiteX71" fmla="*/ 99431 w 1342244"/>
              <a:gd name="connsiteY71" fmla="*/ 1663540 h 6858000"/>
              <a:gd name="connsiteX72" fmla="*/ 98557 w 1342244"/>
              <a:gd name="connsiteY72" fmla="*/ 1615777 h 6858000"/>
              <a:gd name="connsiteX73" fmla="*/ 79352 w 1342244"/>
              <a:gd name="connsiteY73" fmla="*/ 1563678 h 6858000"/>
              <a:gd name="connsiteX74" fmla="*/ 85174 w 1342244"/>
              <a:gd name="connsiteY74" fmla="*/ 1477995 h 6858000"/>
              <a:gd name="connsiteX75" fmla="*/ 71259 w 1342244"/>
              <a:gd name="connsiteY75" fmla="*/ 1373769 h 6858000"/>
              <a:gd name="connsiteX76" fmla="*/ 79566 w 1342244"/>
              <a:gd name="connsiteY76" fmla="*/ 1307086 h 6858000"/>
              <a:gd name="connsiteX77" fmla="*/ 85439 w 1342244"/>
              <a:gd name="connsiteY77" fmla="*/ 1168288 h 6858000"/>
              <a:gd name="connsiteX78" fmla="*/ 77721 w 1342244"/>
              <a:gd name="connsiteY78" fmla="*/ 1142577 h 6858000"/>
              <a:gd name="connsiteX79" fmla="*/ 67027 w 1342244"/>
              <a:gd name="connsiteY79" fmla="*/ 1088484 h 6858000"/>
              <a:gd name="connsiteX80" fmla="*/ 55763 w 1342244"/>
              <a:gd name="connsiteY80" fmla="*/ 1016103 h 6858000"/>
              <a:gd name="connsiteX81" fmla="*/ 57219 w 1342244"/>
              <a:gd name="connsiteY81" fmla="*/ 954054 h 6858000"/>
              <a:gd name="connsiteX82" fmla="*/ 52084 w 1342244"/>
              <a:gd name="connsiteY82" fmla="*/ 896999 h 6858000"/>
              <a:gd name="connsiteX83" fmla="*/ 21492 w 1342244"/>
              <a:gd name="connsiteY83" fmla="*/ 821517 h 6858000"/>
              <a:gd name="connsiteX84" fmla="*/ 442 w 1342244"/>
              <a:gd name="connsiteY84" fmla="*/ 751353 h 6858000"/>
              <a:gd name="connsiteX85" fmla="*/ 0 w 1342244"/>
              <a:gd name="connsiteY85" fmla="*/ 721230 h 6858000"/>
              <a:gd name="connsiteX86" fmla="*/ 9132 w 1342244"/>
              <a:gd name="connsiteY86" fmla="*/ 619315 h 6858000"/>
              <a:gd name="connsiteX87" fmla="*/ 2788 w 1342244"/>
              <a:gd name="connsiteY87" fmla="*/ 585934 h 6858000"/>
              <a:gd name="connsiteX88" fmla="*/ 84 w 1342244"/>
              <a:gd name="connsiteY88" fmla="*/ 538948 h 6858000"/>
              <a:gd name="connsiteX89" fmla="*/ 3992 w 1342244"/>
              <a:gd name="connsiteY89" fmla="*/ 525163 h 6858000"/>
              <a:gd name="connsiteX90" fmla="*/ 30116 w 1342244"/>
              <a:gd name="connsiteY90" fmla="*/ 446567 h 6858000"/>
              <a:gd name="connsiteX91" fmla="*/ 29364 w 1342244"/>
              <a:gd name="connsiteY91" fmla="*/ 393828 h 6858000"/>
              <a:gd name="connsiteX92" fmla="*/ 29194 w 1342244"/>
              <a:gd name="connsiteY92" fmla="*/ 353137 h 6858000"/>
              <a:gd name="connsiteX93" fmla="*/ 34887 w 1342244"/>
              <a:gd name="connsiteY93" fmla="*/ 275771 h 6858000"/>
              <a:gd name="connsiteX94" fmla="*/ 44581 w 1342244"/>
              <a:gd name="connsiteY94" fmla="*/ 236673 h 6858000"/>
              <a:gd name="connsiteX95" fmla="*/ 43624 w 1342244"/>
              <a:gd name="connsiteY95" fmla="*/ 144983 h 6858000"/>
              <a:gd name="connsiteX96" fmla="*/ 33909 w 1342244"/>
              <a:gd name="connsiteY96" fmla="*/ 33857 h 6858000"/>
              <a:gd name="connsiteX97" fmla="*/ 15462 w 1342244"/>
              <a:gd name="connsiteY97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504159 w 1342244"/>
              <a:gd name="connsiteY51" fmla="*/ 3229163 h 6858000"/>
              <a:gd name="connsiteX52" fmla="*/ 480918 w 1342244"/>
              <a:gd name="connsiteY52" fmla="*/ 3158586 h 6858000"/>
              <a:gd name="connsiteX53" fmla="*/ 456326 w 1342244"/>
              <a:gd name="connsiteY53" fmla="*/ 3112365 h 6858000"/>
              <a:gd name="connsiteX54" fmla="*/ 441801 w 1342244"/>
              <a:gd name="connsiteY54" fmla="*/ 3072935 h 6858000"/>
              <a:gd name="connsiteX55" fmla="*/ 416975 w 1342244"/>
              <a:gd name="connsiteY55" fmla="*/ 2958185 h 6858000"/>
              <a:gd name="connsiteX56" fmla="*/ 374255 w 1342244"/>
              <a:gd name="connsiteY56" fmla="*/ 2843952 h 6858000"/>
              <a:gd name="connsiteX57" fmla="*/ 308507 w 1342244"/>
              <a:gd name="connsiteY57" fmla="*/ 2554718 h 6858000"/>
              <a:gd name="connsiteX58" fmla="*/ 279324 w 1342244"/>
              <a:gd name="connsiteY58" fmla="*/ 2447068 h 6858000"/>
              <a:gd name="connsiteX59" fmla="*/ 283394 w 1342244"/>
              <a:gd name="connsiteY59" fmla="*/ 2423438 h 6858000"/>
              <a:gd name="connsiteX60" fmla="*/ 272284 w 1342244"/>
              <a:gd name="connsiteY60" fmla="*/ 2402874 h 6858000"/>
              <a:gd name="connsiteX61" fmla="*/ 274896 w 1342244"/>
              <a:gd name="connsiteY61" fmla="*/ 2381443 h 6858000"/>
              <a:gd name="connsiteX62" fmla="*/ 251225 w 1342244"/>
              <a:gd name="connsiteY62" fmla="*/ 2261920 h 6858000"/>
              <a:gd name="connsiteX63" fmla="*/ 241112 w 1342244"/>
              <a:gd name="connsiteY63" fmla="*/ 2195378 h 6858000"/>
              <a:gd name="connsiteX64" fmla="*/ 225329 w 1342244"/>
              <a:gd name="connsiteY64" fmla="*/ 2155135 h 6858000"/>
              <a:gd name="connsiteX65" fmla="*/ 222787 w 1342244"/>
              <a:gd name="connsiteY65" fmla="*/ 2118008 h 6858000"/>
              <a:gd name="connsiteX66" fmla="*/ 223780 w 1342244"/>
              <a:gd name="connsiteY66" fmla="*/ 2050531 h 6858000"/>
              <a:gd name="connsiteX67" fmla="*/ 196764 w 1342244"/>
              <a:gd name="connsiteY67" fmla="*/ 1906352 h 6858000"/>
              <a:gd name="connsiteX68" fmla="*/ 173321 w 1342244"/>
              <a:gd name="connsiteY68" fmla="*/ 1861531 h 6858000"/>
              <a:gd name="connsiteX69" fmla="*/ 127120 w 1342244"/>
              <a:gd name="connsiteY69" fmla="*/ 1732919 h 6858000"/>
              <a:gd name="connsiteX70" fmla="*/ 99431 w 1342244"/>
              <a:gd name="connsiteY70" fmla="*/ 1663540 h 6858000"/>
              <a:gd name="connsiteX71" fmla="*/ 98557 w 1342244"/>
              <a:gd name="connsiteY71" fmla="*/ 1615777 h 6858000"/>
              <a:gd name="connsiteX72" fmla="*/ 79352 w 1342244"/>
              <a:gd name="connsiteY72" fmla="*/ 1563678 h 6858000"/>
              <a:gd name="connsiteX73" fmla="*/ 85174 w 1342244"/>
              <a:gd name="connsiteY73" fmla="*/ 1477995 h 6858000"/>
              <a:gd name="connsiteX74" fmla="*/ 71259 w 1342244"/>
              <a:gd name="connsiteY74" fmla="*/ 1373769 h 6858000"/>
              <a:gd name="connsiteX75" fmla="*/ 79566 w 1342244"/>
              <a:gd name="connsiteY75" fmla="*/ 1307086 h 6858000"/>
              <a:gd name="connsiteX76" fmla="*/ 85439 w 1342244"/>
              <a:gd name="connsiteY76" fmla="*/ 1168288 h 6858000"/>
              <a:gd name="connsiteX77" fmla="*/ 77721 w 1342244"/>
              <a:gd name="connsiteY77" fmla="*/ 1142577 h 6858000"/>
              <a:gd name="connsiteX78" fmla="*/ 67027 w 1342244"/>
              <a:gd name="connsiteY78" fmla="*/ 1088484 h 6858000"/>
              <a:gd name="connsiteX79" fmla="*/ 55763 w 1342244"/>
              <a:gd name="connsiteY79" fmla="*/ 1016103 h 6858000"/>
              <a:gd name="connsiteX80" fmla="*/ 57219 w 1342244"/>
              <a:gd name="connsiteY80" fmla="*/ 954054 h 6858000"/>
              <a:gd name="connsiteX81" fmla="*/ 52084 w 1342244"/>
              <a:gd name="connsiteY81" fmla="*/ 896999 h 6858000"/>
              <a:gd name="connsiteX82" fmla="*/ 21492 w 1342244"/>
              <a:gd name="connsiteY82" fmla="*/ 821517 h 6858000"/>
              <a:gd name="connsiteX83" fmla="*/ 442 w 1342244"/>
              <a:gd name="connsiteY83" fmla="*/ 751353 h 6858000"/>
              <a:gd name="connsiteX84" fmla="*/ 0 w 1342244"/>
              <a:gd name="connsiteY84" fmla="*/ 721230 h 6858000"/>
              <a:gd name="connsiteX85" fmla="*/ 9132 w 1342244"/>
              <a:gd name="connsiteY85" fmla="*/ 619315 h 6858000"/>
              <a:gd name="connsiteX86" fmla="*/ 2788 w 1342244"/>
              <a:gd name="connsiteY86" fmla="*/ 585934 h 6858000"/>
              <a:gd name="connsiteX87" fmla="*/ 84 w 1342244"/>
              <a:gd name="connsiteY87" fmla="*/ 538948 h 6858000"/>
              <a:gd name="connsiteX88" fmla="*/ 3992 w 1342244"/>
              <a:gd name="connsiteY88" fmla="*/ 525163 h 6858000"/>
              <a:gd name="connsiteX89" fmla="*/ 30116 w 1342244"/>
              <a:gd name="connsiteY89" fmla="*/ 446567 h 6858000"/>
              <a:gd name="connsiteX90" fmla="*/ 29364 w 1342244"/>
              <a:gd name="connsiteY90" fmla="*/ 393828 h 6858000"/>
              <a:gd name="connsiteX91" fmla="*/ 29194 w 1342244"/>
              <a:gd name="connsiteY91" fmla="*/ 353137 h 6858000"/>
              <a:gd name="connsiteX92" fmla="*/ 34887 w 1342244"/>
              <a:gd name="connsiteY92" fmla="*/ 275771 h 6858000"/>
              <a:gd name="connsiteX93" fmla="*/ 44581 w 1342244"/>
              <a:gd name="connsiteY93" fmla="*/ 236673 h 6858000"/>
              <a:gd name="connsiteX94" fmla="*/ 43624 w 1342244"/>
              <a:gd name="connsiteY94" fmla="*/ 144983 h 6858000"/>
              <a:gd name="connsiteX95" fmla="*/ 33909 w 1342244"/>
              <a:gd name="connsiteY95" fmla="*/ 33857 h 6858000"/>
              <a:gd name="connsiteX96" fmla="*/ 15462 w 1342244"/>
              <a:gd name="connsiteY96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74896 w 1342244"/>
              <a:gd name="connsiteY60" fmla="*/ 2381443 h 6858000"/>
              <a:gd name="connsiteX61" fmla="*/ 251225 w 1342244"/>
              <a:gd name="connsiteY61" fmla="*/ 2261920 h 6858000"/>
              <a:gd name="connsiteX62" fmla="*/ 241112 w 1342244"/>
              <a:gd name="connsiteY62" fmla="*/ 2195378 h 6858000"/>
              <a:gd name="connsiteX63" fmla="*/ 225329 w 1342244"/>
              <a:gd name="connsiteY63" fmla="*/ 2155135 h 6858000"/>
              <a:gd name="connsiteX64" fmla="*/ 222787 w 1342244"/>
              <a:gd name="connsiteY64" fmla="*/ 2118008 h 6858000"/>
              <a:gd name="connsiteX65" fmla="*/ 223780 w 1342244"/>
              <a:gd name="connsiteY65" fmla="*/ 2050531 h 6858000"/>
              <a:gd name="connsiteX66" fmla="*/ 196764 w 1342244"/>
              <a:gd name="connsiteY66" fmla="*/ 1906352 h 6858000"/>
              <a:gd name="connsiteX67" fmla="*/ 173321 w 1342244"/>
              <a:gd name="connsiteY67" fmla="*/ 1861531 h 6858000"/>
              <a:gd name="connsiteX68" fmla="*/ 127120 w 1342244"/>
              <a:gd name="connsiteY68" fmla="*/ 1732919 h 6858000"/>
              <a:gd name="connsiteX69" fmla="*/ 99431 w 1342244"/>
              <a:gd name="connsiteY69" fmla="*/ 1663540 h 6858000"/>
              <a:gd name="connsiteX70" fmla="*/ 98557 w 1342244"/>
              <a:gd name="connsiteY70" fmla="*/ 1615777 h 6858000"/>
              <a:gd name="connsiteX71" fmla="*/ 79352 w 1342244"/>
              <a:gd name="connsiteY71" fmla="*/ 1563678 h 6858000"/>
              <a:gd name="connsiteX72" fmla="*/ 85174 w 1342244"/>
              <a:gd name="connsiteY72" fmla="*/ 1477995 h 6858000"/>
              <a:gd name="connsiteX73" fmla="*/ 71259 w 1342244"/>
              <a:gd name="connsiteY73" fmla="*/ 1373769 h 6858000"/>
              <a:gd name="connsiteX74" fmla="*/ 79566 w 1342244"/>
              <a:gd name="connsiteY74" fmla="*/ 1307086 h 6858000"/>
              <a:gd name="connsiteX75" fmla="*/ 85439 w 1342244"/>
              <a:gd name="connsiteY75" fmla="*/ 1168288 h 6858000"/>
              <a:gd name="connsiteX76" fmla="*/ 77721 w 1342244"/>
              <a:gd name="connsiteY76" fmla="*/ 1142577 h 6858000"/>
              <a:gd name="connsiteX77" fmla="*/ 67027 w 1342244"/>
              <a:gd name="connsiteY77" fmla="*/ 1088484 h 6858000"/>
              <a:gd name="connsiteX78" fmla="*/ 55763 w 1342244"/>
              <a:gd name="connsiteY78" fmla="*/ 1016103 h 6858000"/>
              <a:gd name="connsiteX79" fmla="*/ 57219 w 1342244"/>
              <a:gd name="connsiteY79" fmla="*/ 954054 h 6858000"/>
              <a:gd name="connsiteX80" fmla="*/ 52084 w 1342244"/>
              <a:gd name="connsiteY80" fmla="*/ 896999 h 6858000"/>
              <a:gd name="connsiteX81" fmla="*/ 21492 w 1342244"/>
              <a:gd name="connsiteY81" fmla="*/ 821517 h 6858000"/>
              <a:gd name="connsiteX82" fmla="*/ 442 w 1342244"/>
              <a:gd name="connsiteY82" fmla="*/ 751353 h 6858000"/>
              <a:gd name="connsiteX83" fmla="*/ 0 w 1342244"/>
              <a:gd name="connsiteY83" fmla="*/ 721230 h 6858000"/>
              <a:gd name="connsiteX84" fmla="*/ 9132 w 1342244"/>
              <a:gd name="connsiteY84" fmla="*/ 619315 h 6858000"/>
              <a:gd name="connsiteX85" fmla="*/ 2788 w 1342244"/>
              <a:gd name="connsiteY85" fmla="*/ 585934 h 6858000"/>
              <a:gd name="connsiteX86" fmla="*/ 84 w 1342244"/>
              <a:gd name="connsiteY86" fmla="*/ 538948 h 6858000"/>
              <a:gd name="connsiteX87" fmla="*/ 3992 w 1342244"/>
              <a:gd name="connsiteY87" fmla="*/ 525163 h 6858000"/>
              <a:gd name="connsiteX88" fmla="*/ 30116 w 1342244"/>
              <a:gd name="connsiteY88" fmla="*/ 446567 h 6858000"/>
              <a:gd name="connsiteX89" fmla="*/ 29364 w 1342244"/>
              <a:gd name="connsiteY89" fmla="*/ 393828 h 6858000"/>
              <a:gd name="connsiteX90" fmla="*/ 29194 w 1342244"/>
              <a:gd name="connsiteY90" fmla="*/ 353137 h 6858000"/>
              <a:gd name="connsiteX91" fmla="*/ 34887 w 1342244"/>
              <a:gd name="connsiteY91" fmla="*/ 275771 h 6858000"/>
              <a:gd name="connsiteX92" fmla="*/ 44581 w 1342244"/>
              <a:gd name="connsiteY92" fmla="*/ 236673 h 6858000"/>
              <a:gd name="connsiteX93" fmla="*/ 43624 w 1342244"/>
              <a:gd name="connsiteY93" fmla="*/ 144983 h 6858000"/>
              <a:gd name="connsiteX94" fmla="*/ 33909 w 1342244"/>
              <a:gd name="connsiteY94" fmla="*/ 33857 h 6858000"/>
              <a:gd name="connsiteX95" fmla="*/ 15462 w 1342244"/>
              <a:gd name="connsiteY95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51225 w 1342244"/>
              <a:gd name="connsiteY60" fmla="*/ 2261920 h 6858000"/>
              <a:gd name="connsiteX61" fmla="*/ 241112 w 1342244"/>
              <a:gd name="connsiteY61" fmla="*/ 2195378 h 6858000"/>
              <a:gd name="connsiteX62" fmla="*/ 225329 w 1342244"/>
              <a:gd name="connsiteY62" fmla="*/ 2155135 h 6858000"/>
              <a:gd name="connsiteX63" fmla="*/ 222787 w 1342244"/>
              <a:gd name="connsiteY63" fmla="*/ 2118008 h 6858000"/>
              <a:gd name="connsiteX64" fmla="*/ 223780 w 1342244"/>
              <a:gd name="connsiteY64" fmla="*/ 2050531 h 6858000"/>
              <a:gd name="connsiteX65" fmla="*/ 196764 w 1342244"/>
              <a:gd name="connsiteY65" fmla="*/ 1906352 h 6858000"/>
              <a:gd name="connsiteX66" fmla="*/ 173321 w 1342244"/>
              <a:gd name="connsiteY66" fmla="*/ 1861531 h 6858000"/>
              <a:gd name="connsiteX67" fmla="*/ 127120 w 1342244"/>
              <a:gd name="connsiteY67" fmla="*/ 1732919 h 6858000"/>
              <a:gd name="connsiteX68" fmla="*/ 99431 w 1342244"/>
              <a:gd name="connsiteY68" fmla="*/ 1663540 h 6858000"/>
              <a:gd name="connsiteX69" fmla="*/ 98557 w 1342244"/>
              <a:gd name="connsiteY69" fmla="*/ 1615777 h 6858000"/>
              <a:gd name="connsiteX70" fmla="*/ 79352 w 1342244"/>
              <a:gd name="connsiteY70" fmla="*/ 1563678 h 6858000"/>
              <a:gd name="connsiteX71" fmla="*/ 85174 w 1342244"/>
              <a:gd name="connsiteY71" fmla="*/ 1477995 h 6858000"/>
              <a:gd name="connsiteX72" fmla="*/ 71259 w 1342244"/>
              <a:gd name="connsiteY72" fmla="*/ 1373769 h 6858000"/>
              <a:gd name="connsiteX73" fmla="*/ 79566 w 1342244"/>
              <a:gd name="connsiteY73" fmla="*/ 1307086 h 6858000"/>
              <a:gd name="connsiteX74" fmla="*/ 85439 w 1342244"/>
              <a:gd name="connsiteY74" fmla="*/ 1168288 h 6858000"/>
              <a:gd name="connsiteX75" fmla="*/ 77721 w 1342244"/>
              <a:gd name="connsiteY75" fmla="*/ 1142577 h 6858000"/>
              <a:gd name="connsiteX76" fmla="*/ 67027 w 1342244"/>
              <a:gd name="connsiteY76" fmla="*/ 1088484 h 6858000"/>
              <a:gd name="connsiteX77" fmla="*/ 55763 w 1342244"/>
              <a:gd name="connsiteY77" fmla="*/ 1016103 h 6858000"/>
              <a:gd name="connsiteX78" fmla="*/ 57219 w 1342244"/>
              <a:gd name="connsiteY78" fmla="*/ 954054 h 6858000"/>
              <a:gd name="connsiteX79" fmla="*/ 52084 w 1342244"/>
              <a:gd name="connsiteY79" fmla="*/ 896999 h 6858000"/>
              <a:gd name="connsiteX80" fmla="*/ 21492 w 1342244"/>
              <a:gd name="connsiteY80" fmla="*/ 821517 h 6858000"/>
              <a:gd name="connsiteX81" fmla="*/ 442 w 1342244"/>
              <a:gd name="connsiteY81" fmla="*/ 751353 h 6858000"/>
              <a:gd name="connsiteX82" fmla="*/ 0 w 1342244"/>
              <a:gd name="connsiteY82" fmla="*/ 721230 h 6858000"/>
              <a:gd name="connsiteX83" fmla="*/ 9132 w 1342244"/>
              <a:gd name="connsiteY83" fmla="*/ 619315 h 6858000"/>
              <a:gd name="connsiteX84" fmla="*/ 2788 w 1342244"/>
              <a:gd name="connsiteY84" fmla="*/ 585934 h 6858000"/>
              <a:gd name="connsiteX85" fmla="*/ 84 w 1342244"/>
              <a:gd name="connsiteY85" fmla="*/ 538948 h 6858000"/>
              <a:gd name="connsiteX86" fmla="*/ 3992 w 1342244"/>
              <a:gd name="connsiteY86" fmla="*/ 525163 h 6858000"/>
              <a:gd name="connsiteX87" fmla="*/ 30116 w 1342244"/>
              <a:gd name="connsiteY87" fmla="*/ 446567 h 6858000"/>
              <a:gd name="connsiteX88" fmla="*/ 29364 w 1342244"/>
              <a:gd name="connsiteY88" fmla="*/ 393828 h 6858000"/>
              <a:gd name="connsiteX89" fmla="*/ 29194 w 1342244"/>
              <a:gd name="connsiteY89" fmla="*/ 353137 h 6858000"/>
              <a:gd name="connsiteX90" fmla="*/ 34887 w 1342244"/>
              <a:gd name="connsiteY90" fmla="*/ 275771 h 6858000"/>
              <a:gd name="connsiteX91" fmla="*/ 44581 w 1342244"/>
              <a:gd name="connsiteY91" fmla="*/ 236673 h 6858000"/>
              <a:gd name="connsiteX92" fmla="*/ 43624 w 1342244"/>
              <a:gd name="connsiteY92" fmla="*/ 144983 h 6858000"/>
              <a:gd name="connsiteX93" fmla="*/ 33909 w 1342244"/>
              <a:gd name="connsiteY93" fmla="*/ 33857 h 6858000"/>
              <a:gd name="connsiteX94" fmla="*/ 15462 w 1342244"/>
              <a:gd name="connsiteY94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51225 w 1342244"/>
              <a:gd name="connsiteY60" fmla="*/ 2261920 h 6858000"/>
              <a:gd name="connsiteX61" fmla="*/ 241112 w 1342244"/>
              <a:gd name="connsiteY61" fmla="*/ 2195378 h 6858000"/>
              <a:gd name="connsiteX62" fmla="*/ 225329 w 1342244"/>
              <a:gd name="connsiteY62" fmla="*/ 2155135 h 6858000"/>
              <a:gd name="connsiteX63" fmla="*/ 222787 w 1342244"/>
              <a:gd name="connsiteY63" fmla="*/ 2118008 h 6858000"/>
              <a:gd name="connsiteX64" fmla="*/ 223780 w 1342244"/>
              <a:gd name="connsiteY64" fmla="*/ 2050531 h 6858000"/>
              <a:gd name="connsiteX65" fmla="*/ 196764 w 1342244"/>
              <a:gd name="connsiteY65" fmla="*/ 1906352 h 6858000"/>
              <a:gd name="connsiteX66" fmla="*/ 173321 w 1342244"/>
              <a:gd name="connsiteY66" fmla="*/ 1861531 h 6858000"/>
              <a:gd name="connsiteX67" fmla="*/ 127120 w 1342244"/>
              <a:gd name="connsiteY67" fmla="*/ 1732919 h 6858000"/>
              <a:gd name="connsiteX68" fmla="*/ 98557 w 1342244"/>
              <a:gd name="connsiteY68" fmla="*/ 1615777 h 6858000"/>
              <a:gd name="connsiteX69" fmla="*/ 79352 w 1342244"/>
              <a:gd name="connsiteY69" fmla="*/ 1563678 h 6858000"/>
              <a:gd name="connsiteX70" fmla="*/ 85174 w 1342244"/>
              <a:gd name="connsiteY70" fmla="*/ 1477995 h 6858000"/>
              <a:gd name="connsiteX71" fmla="*/ 71259 w 1342244"/>
              <a:gd name="connsiteY71" fmla="*/ 1373769 h 6858000"/>
              <a:gd name="connsiteX72" fmla="*/ 79566 w 1342244"/>
              <a:gd name="connsiteY72" fmla="*/ 1307086 h 6858000"/>
              <a:gd name="connsiteX73" fmla="*/ 85439 w 1342244"/>
              <a:gd name="connsiteY73" fmla="*/ 1168288 h 6858000"/>
              <a:gd name="connsiteX74" fmla="*/ 77721 w 1342244"/>
              <a:gd name="connsiteY74" fmla="*/ 1142577 h 6858000"/>
              <a:gd name="connsiteX75" fmla="*/ 67027 w 1342244"/>
              <a:gd name="connsiteY75" fmla="*/ 1088484 h 6858000"/>
              <a:gd name="connsiteX76" fmla="*/ 55763 w 1342244"/>
              <a:gd name="connsiteY76" fmla="*/ 1016103 h 6858000"/>
              <a:gd name="connsiteX77" fmla="*/ 57219 w 1342244"/>
              <a:gd name="connsiteY77" fmla="*/ 954054 h 6858000"/>
              <a:gd name="connsiteX78" fmla="*/ 52084 w 1342244"/>
              <a:gd name="connsiteY78" fmla="*/ 896999 h 6858000"/>
              <a:gd name="connsiteX79" fmla="*/ 21492 w 1342244"/>
              <a:gd name="connsiteY79" fmla="*/ 821517 h 6858000"/>
              <a:gd name="connsiteX80" fmla="*/ 442 w 1342244"/>
              <a:gd name="connsiteY80" fmla="*/ 751353 h 6858000"/>
              <a:gd name="connsiteX81" fmla="*/ 0 w 1342244"/>
              <a:gd name="connsiteY81" fmla="*/ 721230 h 6858000"/>
              <a:gd name="connsiteX82" fmla="*/ 9132 w 1342244"/>
              <a:gd name="connsiteY82" fmla="*/ 619315 h 6858000"/>
              <a:gd name="connsiteX83" fmla="*/ 2788 w 1342244"/>
              <a:gd name="connsiteY83" fmla="*/ 585934 h 6858000"/>
              <a:gd name="connsiteX84" fmla="*/ 84 w 1342244"/>
              <a:gd name="connsiteY84" fmla="*/ 538948 h 6858000"/>
              <a:gd name="connsiteX85" fmla="*/ 3992 w 1342244"/>
              <a:gd name="connsiteY85" fmla="*/ 525163 h 6858000"/>
              <a:gd name="connsiteX86" fmla="*/ 30116 w 1342244"/>
              <a:gd name="connsiteY86" fmla="*/ 446567 h 6858000"/>
              <a:gd name="connsiteX87" fmla="*/ 29364 w 1342244"/>
              <a:gd name="connsiteY87" fmla="*/ 393828 h 6858000"/>
              <a:gd name="connsiteX88" fmla="*/ 29194 w 1342244"/>
              <a:gd name="connsiteY88" fmla="*/ 353137 h 6858000"/>
              <a:gd name="connsiteX89" fmla="*/ 34887 w 1342244"/>
              <a:gd name="connsiteY89" fmla="*/ 275771 h 6858000"/>
              <a:gd name="connsiteX90" fmla="*/ 44581 w 1342244"/>
              <a:gd name="connsiteY90" fmla="*/ 236673 h 6858000"/>
              <a:gd name="connsiteX91" fmla="*/ 43624 w 1342244"/>
              <a:gd name="connsiteY91" fmla="*/ 144983 h 6858000"/>
              <a:gd name="connsiteX92" fmla="*/ 33909 w 1342244"/>
              <a:gd name="connsiteY92" fmla="*/ 33857 h 6858000"/>
              <a:gd name="connsiteX93" fmla="*/ 15462 w 1342244"/>
              <a:gd name="connsiteY9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51225 w 1342244"/>
              <a:gd name="connsiteY60" fmla="*/ 2261920 h 6858000"/>
              <a:gd name="connsiteX61" fmla="*/ 241112 w 1342244"/>
              <a:gd name="connsiteY61" fmla="*/ 2195378 h 6858000"/>
              <a:gd name="connsiteX62" fmla="*/ 225329 w 1342244"/>
              <a:gd name="connsiteY62" fmla="*/ 2155135 h 6858000"/>
              <a:gd name="connsiteX63" fmla="*/ 222787 w 1342244"/>
              <a:gd name="connsiteY63" fmla="*/ 2118008 h 6858000"/>
              <a:gd name="connsiteX64" fmla="*/ 223780 w 1342244"/>
              <a:gd name="connsiteY64" fmla="*/ 2050531 h 6858000"/>
              <a:gd name="connsiteX65" fmla="*/ 196764 w 1342244"/>
              <a:gd name="connsiteY65" fmla="*/ 1906352 h 6858000"/>
              <a:gd name="connsiteX66" fmla="*/ 173321 w 1342244"/>
              <a:gd name="connsiteY66" fmla="*/ 1861531 h 6858000"/>
              <a:gd name="connsiteX67" fmla="*/ 127120 w 1342244"/>
              <a:gd name="connsiteY67" fmla="*/ 1732919 h 6858000"/>
              <a:gd name="connsiteX68" fmla="*/ 98557 w 1342244"/>
              <a:gd name="connsiteY68" fmla="*/ 1615777 h 6858000"/>
              <a:gd name="connsiteX69" fmla="*/ 79352 w 1342244"/>
              <a:gd name="connsiteY69" fmla="*/ 1563678 h 6858000"/>
              <a:gd name="connsiteX70" fmla="*/ 85174 w 1342244"/>
              <a:gd name="connsiteY70" fmla="*/ 1477995 h 6858000"/>
              <a:gd name="connsiteX71" fmla="*/ 71259 w 1342244"/>
              <a:gd name="connsiteY71" fmla="*/ 1373769 h 6858000"/>
              <a:gd name="connsiteX72" fmla="*/ 79566 w 1342244"/>
              <a:gd name="connsiteY72" fmla="*/ 1307086 h 6858000"/>
              <a:gd name="connsiteX73" fmla="*/ 85439 w 1342244"/>
              <a:gd name="connsiteY73" fmla="*/ 1168288 h 6858000"/>
              <a:gd name="connsiteX74" fmla="*/ 77721 w 1342244"/>
              <a:gd name="connsiteY74" fmla="*/ 1142577 h 6858000"/>
              <a:gd name="connsiteX75" fmla="*/ 67027 w 1342244"/>
              <a:gd name="connsiteY75" fmla="*/ 1088484 h 6858000"/>
              <a:gd name="connsiteX76" fmla="*/ 55763 w 1342244"/>
              <a:gd name="connsiteY76" fmla="*/ 1016103 h 6858000"/>
              <a:gd name="connsiteX77" fmla="*/ 57219 w 1342244"/>
              <a:gd name="connsiteY77" fmla="*/ 954054 h 6858000"/>
              <a:gd name="connsiteX78" fmla="*/ 52084 w 1342244"/>
              <a:gd name="connsiteY78" fmla="*/ 896999 h 6858000"/>
              <a:gd name="connsiteX79" fmla="*/ 21492 w 1342244"/>
              <a:gd name="connsiteY79" fmla="*/ 821517 h 6858000"/>
              <a:gd name="connsiteX80" fmla="*/ 442 w 1342244"/>
              <a:gd name="connsiteY80" fmla="*/ 751353 h 6858000"/>
              <a:gd name="connsiteX81" fmla="*/ 0 w 1342244"/>
              <a:gd name="connsiteY81" fmla="*/ 721230 h 6858000"/>
              <a:gd name="connsiteX82" fmla="*/ 9132 w 1342244"/>
              <a:gd name="connsiteY82" fmla="*/ 619315 h 6858000"/>
              <a:gd name="connsiteX83" fmla="*/ 2788 w 1342244"/>
              <a:gd name="connsiteY83" fmla="*/ 585934 h 6858000"/>
              <a:gd name="connsiteX84" fmla="*/ 84 w 1342244"/>
              <a:gd name="connsiteY84" fmla="*/ 538948 h 6858000"/>
              <a:gd name="connsiteX85" fmla="*/ 3992 w 1342244"/>
              <a:gd name="connsiteY85" fmla="*/ 525163 h 6858000"/>
              <a:gd name="connsiteX86" fmla="*/ 30116 w 1342244"/>
              <a:gd name="connsiteY86" fmla="*/ 446567 h 6858000"/>
              <a:gd name="connsiteX87" fmla="*/ 29364 w 1342244"/>
              <a:gd name="connsiteY87" fmla="*/ 393828 h 6858000"/>
              <a:gd name="connsiteX88" fmla="*/ 29194 w 1342244"/>
              <a:gd name="connsiteY88" fmla="*/ 353137 h 6858000"/>
              <a:gd name="connsiteX89" fmla="*/ 34887 w 1342244"/>
              <a:gd name="connsiteY89" fmla="*/ 275771 h 6858000"/>
              <a:gd name="connsiteX90" fmla="*/ 44581 w 1342244"/>
              <a:gd name="connsiteY90" fmla="*/ 236673 h 6858000"/>
              <a:gd name="connsiteX91" fmla="*/ 43624 w 1342244"/>
              <a:gd name="connsiteY91" fmla="*/ 144983 h 6858000"/>
              <a:gd name="connsiteX92" fmla="*/ 33909 w 1342244"/>
              <a:gd name="connsiteY92" fmla="*/ 33857 h 6858000"/>
              <a:gd name="connsiteX93" fmla="*/ 15462 w 1342244"/>
              <a:gd name="connsiteY93" fmla="*/ 0 h 6858000"/>
              <a:gd name="connsiteX0" fmla="*/ 15462 w 1342244"/>
              <a:gd name="connsiteY0" fmla="*/ 0 h 6858000"/>
              <a:gd name="connsiteX1" fmla="*/ 1342244 w 1342244"/>
              <a:gd name="connsiteY1" fmla="*/ 0 h 6858000"/>
              <a:gd name="connsiteX2" fmla="*/ 1342244 w 1342244"/>
              <a:gd name="connsiteY2" fmla="*/ 6858000 h 6858000"/>
              <a:gd name="connsiteX3" fmla="*/ 78938 w 1342244"/>
              <a:gd name="connsiteY3" fmla="*/ 6857735 h 6858000"/>
              <a:gd name="connsiteX4" fmla="*/ 115531 w 1342244"/>
              <a:gd name="connsiteY4" fmla="*/ 6776847 h 6858000"/>
              <a:gd name="connsiteX5" fmla="*/ 127031 w 1342244"/>
              <a:gd name="connsiteY5" fmla="*/ 6737706 h 6858000"/>
              <a:gd name="connsiteX6" fmla="*/ 144438 w 1342244"/>
              <a:gd name="connsiteY6" fmla="*/ 6686827 h 6858000"/>
              <a:gd name="connsiteX7" fmla="*/ 156016 w 1342244"/>
              <a:gd name="connsiteY7" fmla="*/ 6633777 h 6858000"/>
              <a:gd name="connsiteX8" fmla="*/ 228859 w 1342244"/>
              <a:gd name="connsiteY8" fmla="*/ 6492130 h 6858000"/>
              <a:gd name="connsiteX9" fmla="*/ 244546 w 1342244"/>
              <a:gd name="connsiteY9" fmla="*/ 6431610 h 6858000"/>
              <a:gd name="connsiteX10" fmla="*/ 271474 w 1342244"/>
              <a:gd name="connsiteY10" fmla="*/ 6334727 h 6858000"/>
              <a:gd name="connsiteX11" fmla="*/ 263386 w 1342244"/>
              <a:gd name="connsiteY11" fmla="*/ 6294334 h 6858000"/>
              <a:gd name="connsiteX12" fmla="*/ 251160 w 1342244"/>
              <a:gd name="connsiteY12" fmla="*/ 6231403 h 6858000"/>
              <a:gd name="connsiteX13" fmla="*/ 243818 w 1342244"/>
              <a:gd name="connsiteY13" fmla="*/ 6202459 h 6858000"/>
              <a:gd name="connsiteX14" fmla="*/ 242616 w 1342244"/>
              <a:gd name="connsiteY14" fmla="*/ 6153037 h 6858000"/>
              <a:gd name="connsiteX15" fmla="*/ 255587 w 1342244"/>
              <a:gd name="connsiteY15" fmla="*/ 6061464 h 6858000"/>
              <a:gd name="connsiteX16" fmla="*/ 245418 w 1342244"/>
              <a:gd name="connsiteY16" fmla="*/ 6028119 h 6858000"/>
              <a:gd name="connsiteX17" fmla="*/ 230647 w 1342244"/>
              <a:gd name="connsiteY17" fmla="*/ 5926735 h 6858000"/>
              <a:gd name="connsiteX18" fmla="*/ 280159 w 1342244"/>
              <a:gd name="connsiteY18" fmla="*/ 5712857 h 6858000"/>
              <a:gd name="connsiteX19" fmla="*/ 309957 w 1342244"/>
              <a:gd name="connsiteY19" fmla="*/ 5660491 h 6858000"/>
              <a:gd name="connsiteX20" fmla="*/ 323969 w 1342244"/>
              <a:gd name="connsiteY20" fmla="*/ 5553910 h 6858000"/>
              <a:gd name="connsiteX21" fmla="*/ 348400 w 1342244"/>
              <a:gd name="connsiteY21" fmla="*/ 5449031 h 6858000"/>
              <a:gd name="connsiteX22" fmla="*/ 359524 w 1342244"/>
              <a:gd name="connsiteY22" fmla="*/ 5396260 h 6858000"/>
              <a:gd name="connsiteX23" fmla="*/ 385283 w 1342244"/>
              <a:gd name="connsiteY23" fmla="*/ 5341916 h 6858000"/>
              <a:gd name="connsiteX24" fmla="*/ 423664 w 1342244"/>
              <a:gd name="connsiteY24" fmla="*/ 5264214 h 6858000"/>
              <a:gd name="connsiteX25" fmla="*/ 429823 w 1342244"/>
              <a:gd name="connsiteY25" fmla="*/ 5225268 h 6858000"/>
              <a:gd name="connsiteX26" fmla="*/ 438105 w 1342244"/>
              <a:gd name="connsiteY26" fmla="*/ 5159961 h 6858000"/>
              <a:gd name="connsiteX27" fmla="*/ 441715 w 1342244"/>
              <a:gd name="connsiteY27" fmla="*/ 5125185 h 6858000"/>
              <a:gd name="connsiteX28" fmla="*/ 455581 w 1342244"/>
              <a:gd name="connsiteY28" fmla="*/ 5067850 h 6858000"/>
              <a:gd name="connsiteX29" fmla="*/ 458312 w 1342244"/>
              <a:gd name="connsiteY29" fmla="*/ 5060861 h 6858000"/>
              <a:gd name="connsiteX30" fmla="*/ 456570 w 1342244"/>
              <a:gd name="connsiteY30" fmla="*/ 4993030 h 6858000"/>
              <a:gd name="connsiteX31" fmla="*/ 463479 w 1342244"/>
              <a:gd name="connsiteY31" fmla="*/ 4946844 h 6858000"/>
              <a:gd name="connsiteX32" fmla="*/ 474738 w 1342244"/>
              <a:gd name="connsiteY32" fmla="*/ 4858827 h 6858000"/>
              <a:gd name="connsiteX33" fmla="*/ 480641 w 1342244"/>
              <a:gd name="connsiteY33" fmla="*/ 4821170 h 6858000"/>
              <a:gd name="connsiteX34" fmla="*/ 486667 w 1342244"/>
              <a:gd name="connsiteY34" fmla="*/ 4750867 h 6858000"/>
              <a:gd name="connsiteX35" fmla="*/ 484474 w 1342244"/>
              <a:gd name="connsiteY35" fmla="*/ 4690749 h 6858000"/>
              <a:gd name="connsiteX36" fmla="*/ 479954 w 1342244"/>
              <a:gd name="connsiteY36" fmla="*/ 4584173 h 6858000"/>
              <a:gd name="connsiteX37" fmla="*/ 475037 w 1342244"/>
              <a:gd name="connsiteY37" fmla="*/ 4444346 h 6858000"/>
              <a:gd name="connsiteX38" fmla="*/ 471602 w 1342244"/>
              <a:gd name="connsiteY38" fmla="*/ 4375228 h 6858000"/>
              <a:gd name="connsiteX39" fmla="*/ 452255 w 1342244"/>
              <a:gd name="connsiteY39" fmla="*/ 4214165 h 6858000"/>
              <a:gd name="connsiteX40" fmla="*/ 453884 w 1342244"/>
              <a:gd name="connsiteY40" fmla="*/ 4076008 h 6858000"/>
              <a:gd name="connsiteX41" fmla="*/ 441584 w 1342244"/>
              <a:gd name="connsiteY41" fmla="*/ 4033999 h 6858000"/>
              <a:gd name="connsiteX42" fmla="*/ 441309 w 1342244"/>
              <a:gd name="connsiteY42" fmla="*/ 4013953 h 6858000"/>
              <a:gd name="connsiteX43" fmla="*/ 433387 w 1342244"/>
              <a:gd name="connsiteY43" fmla="*/ 3901461 h 6858000"/>
              <a:gd name="connsiteX44" fmla="*/ 455981 w 1342244"/>
              <a:gd name="connsiteY44" fmla="*/ 3813873 h 6858000"/>
              <a:gd name="connsiteX45" fmla="*/ 466877 w 1342244"/>
              <a:gd name="connsiteY45" fmla="*/ 3738082 h 6858000"/>
              <a:gd name="connsiteX46" fmla="*/ 474223 w 1342244"/>
              <a:gd name="connsiteY46" fmla="*/ 3673397 h 6858000"/>
              <a:gd name="connsiteX47" fmla="*/ 473519 w 1342244"/>
              <a:gd name="connsiteY47" fmla="*/ 3637109 h 6858000"/>
              <a:gd name="connsiteX48" fmla="*/ 476962 w 1342244"/>
              <a:gd name="connsiteY48" fmla="*/ 3536883 h 6858000"/>
              <a:gd name="connsiteX49" fmla="*/ 484500 w 1342244"/>
              <a:gd name="connsiteY49" fmla="*/ 3435652 h 6858000"/>
              <a:gd name="connsiteX50" fmla="*/ 498392 w 1342244"/>
              <a:gd name="connsiteY50" fmla="*/ 3295862 h 6858000"/>
              <a:gd name="connsiteX51" fmla="*/ 480918 w 1342244"/>
              <a:gd name="connsiteY51" fmla="*/ 3158586 h 6858000"/>
              <a:gd name="connsiteX52" fmla="*/ 456326 w 1342244"/>
              <a:gd name="connsiteY52" fmla="*/ 3112365 h 6858000"/>
              <a:gd name="connsiteX53" fmla="*/ 441801 w 1342244"/>
              <a:gd name="connsiteY53" fmla="*/ 3072935 h 6858000"/>
              <a:gd name="connsiteX54" fmla="*/ 416975 w 1342244"/>
              <a:gd name="connsiteY54" fmla="*/ 2958185 h 6858000"/>
              <a:gd name="connsiteX55" fmla="*/ 374255 w 1342244"/>
              <a:gd name="connsiteY55" fmla="*/ 2843952 h 6858000"/>
              <a:gd name="connsiteX56" fmla="*/ 308507 w 1342244"/>
              <a:gd name="connsiteY56" fmla="*/ 2554718 h 6858000"/>
              <a:gd name="connsiteX57" fmla="*/ 279324 w 1342244"/>
              <a:gd name="connsiteY57" fmla="*/ 2447068 h 6858000"/>
              <a:gd name="connsiteX58" fmla="*/ 283394 w 1342244"/>
              <a:gd name="connsiteY58" fmla="*/ 2423438 h 6858000"/>
              <a:gd name="connsiteX59" fmla="*/ 272284 w 1342244"/>
              <a:gd name="connsiteY59" fmla="*/ 2402874 h 6858000"/>
              <a:gd name="connsiteX60" fmla="*/ 251225 w 1342244"/>
              <a:gd name="connsiteY60" fmla="*/ 2261920 h 6858000"/>
              <a:gd name="connsiteX61" fmla="*/ 241112 w 1342244"/>
              <a:gd name="connsiteY61" fmla="*/ 2195378 h 6858000"/>
              <a:gd name="connsiteX62" fmla="*/ 225329 w 1342244"/>
              <a:gd name="connsiteY62" fmla="*/ 2155135 h 6858000"/>
              <a:gd name="connsiteX63" fmla="*/ 222787 w 1342244"/>
              <a:gd name="connsiteY63" fmla="*/ 2118008 h 6858000"/>
              <a:gd name="connsiteX64" fmla="*/ 223780 w 1342244"/>
              <a:gd name="connsiteY64" fmla="*/ 2050531 h 6858000"/>
              <a:gd name="connsiteX65" fmla="*/ 196764 w 1342244"/>
              <a:gd name="connsiteY65" fmla="*/ 1906352 h 6858000"/>
              <a:gd name="connsiteX66" fmla="*/ 173321 w 1342244"/>
              <a:gd name="connsiteY66" fmla="*/ 1861531 h 6858000"/>
              <a:gd name="connsiteX67" fmla="*/ 127120 w 1342244"/>
              <a:gd name="connsiteY67" fmla="*/ 1732919 h 6858000"/>
              <a:gd name="connsiteX68" fmla="*/ 98557 w 1342244"/>
              <a:gd name="connsiteY68" fmla="*/ 1615777 h 6858000"/>
              <a:gd name="connsiteX69" fmla="*/ 79352 w 1342244"/>
              <a:gd name="connsiteY69" fmla="*/ 1563678 h 6858000"/>
              <a:gd name="connsiteX70" fmla="*/ 85174 w 1342244"/>
              <a:gd name="connsiteY70" fmla="*/ 1477995 h 6858000"/>
              <a:gd name="connsiteX71" fmla="*/ 71259 w 1342244"/>
              <a:gd name="connsiteY71" fmla="*/ 1373769 h 6858000"/>
              <a:gd name="connsiteX72" fmla="*/ 79566 w 1342244"/>
              <a:gd name="connsiteY72" fmla="*/ 1307086 h 6858000"/>
              <a:gd name="connsiteX73" fmla="*/ 85439 w 1342244"/>
              <a:gd name="connsiteY73" fmla="*/ 1168288 h 6858000"/>
              <a:gd name="connsiteX74" fmla="*/ 77721 w 1342244"/>
              <a:gd name="connsiteY74" fmla="*/ 1142577 h 6858000"/>
              <a:gd name="connsiteX75" fmla="*/ 67027 w 1342244"/>
              <a:gd name="connsiteY75" fmla="*/ 1088484 h 6858000"/>
              <a:gd name="connsiteX76" fmla="*/ 55763 w 1342244"/>
              <a:gd name="connsiteY76" fmla="*/ 1016103 h 6858000"/>
              <a:gd name="connsiteX77" fmla="*/ 57219 w 1342244"/>
              <a:gd name="connsiteY77" fmla="*/ 954054 h 6858000"/>
              <a:gd name="connsiteX78" fmla="*/ 52084 w 1342244"/>
              <a:gd name="connsiteY78" fmla="*/ 896999 h 6858000"/>
              <a:gd name="connsiteX79" fmla="*/ 21492 w 1342244"/>
              <a:gd name="connsiteY79" fmla="*/ 821517 h 6858000"/>
              <a:gd name="connsiteX80" fmla="*/ 0 w 1342244"/>
              <a:gd name="connsiteY80" fmla="*/ 721230 h 6858000"/>
              <a:gd name="connsiteX81" fmla="*/ 9132 w 1342244"/>
              <a:gd name="connsiteY81" fmla="*/ 619315 h 6858000"/>
              <a:gd name="connsiteX82" fmla="*/ 2788 w 1342244"/>
              <a:gd name="connsiteY82" fmla="*/ 585934 h 6858000"/>
              <a:gd name="connsiteX83" fmla="*/ 84 w 1342244"/>
              <a:gd name="connsiteY83" fmla="*/ 538948 h 6858000"/>
              <a:gd name="connsiteX84" fmla="*/ 3992 w 1342244"/>
              <a:gd name="connsiteY84" fmla="*/ 525163 h 6858000"/>
              <a:gd name="connsiteX85" fmla="*/ 30116 w 1342244"/>
              <a:gd name="connsiteY85" fmla="*/ 446567 h 6858000"/>
              <a:gd name="connsiteX86" fmla="*/ 29364 w 1342244"/>
              <a:gd name="connsiteY86" fmla="*/ 393828 h 6858000"/>
              <a:gd name="connsiteX87" fmla="*/ 29194 w 1342244"/>
              <a:gd name="connsiteY87" fmla="*/ 353137 h 6858000"/>
              <a:gd name="connsiteX88" fmla="*/ 34887 w 1342244"/>
              <a:gd name="connsiteY88" fmla="*/ 275771 h 6858000"/>
              <a:gd name="connsiteX89" fmla="*/ 44581 w 1342244"/>
              <a:gd name="connsiteY89" fmla="*/ 236673 h 6858000"/>
              <a:gd name="connsiteX90" fmla="*/ 43624 w 1342244"/>
              <a:gd name="connsiteY90" fmla="*/ 144983 h 6858000"/>
              <a:gd name="connsiteX91" fmla="*/ 33909 w 1342244"/>
              <a:gd name="connsiteY91" fmla="*/ 33857 h 6858000"/>
              <a:gd name="connsiteX92" fmla="*/ 15462 w 1342244"/>
              <a:gd name="connsiteY9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6586 w 1342163"/>
              <a:gd name="connsiteY34" fmla="*/ 4750867 h 6858000"/>
              <a:gd name="connsiteX35" fmla="*/ 484393 w 1342163"/>
              <a:gd name="connsiteY35" fmla="*/ 4690749 h 6858000"/>
              <a:gd name="connsiteX36" fmla="*/ 479873 w 1342163"/>
              <a:gd name="connsiteY36" fmla="*/ 4584173 h 6858000"/>
              <a:gd name="connsiteX37" fmla="*/ 474956 w 1342163"/>
              <a:gd name="connsiteY37" fmla="*/ 4444346 h 6858000"/>
              <a:gd name="connsiteX38" fmla="*/ 471521 w 1342163"/>
              <a:gd name="connsiteY38" fmla="*/ 4375228 h 6858000"/>
              <a:gd name="connsiteX39" fmla="*/ 452174 w 1342163"/>
              <a:gd name="connsiteY39" fmla="*/ 4214165 h 6858000"/>
              <a:gd name="connsiteX40" fmla="*/ 453803 w 1342163"/>
              <a:gd name="connsiteY40" fmla="*/ 4076008 h 6858000"/>
              <a:gd name="connsiteX41" fmla="*/ 441503 w 1342163"/>
              <a:gd name="connsiteY41" fmla="*/ 4033999 h 6858000"/>
              <a:gd name="connsiteX42" fmla="*/ 441228 w 1342163"/>
              <a:gd name="connsiteY42" fmla="*/ 4013953 h 6858000"/>
              <a:gd name="connsiteX43" fmla="*/ 433306 w 1342163"/>
              <a:gd name="connsiteY43" fmla="*/ 3901461 h 6858000"/>
              <a:gd name="connsiteX44" fmla="*/ 455900 w 1342163"/>
              <a:gd name="connsiteY44" fmla="*/ 3813873 h 6858000"/>
              <a:gd name="connsiteX45" fmla="*/ 466796 w 1342163"/>
              <a:gd name="connsiteY45" fmla="*/ 3738082 h 6858000"/>
              <a:gd name="connsiteX46" fmla="*/ 474142 w 1342163"/>
              <a:gd name="connsiteY46" fmla="*/ 3673397 h 6858000"/>
              <a:gd name="connsiteX47" fmla="*/ 473438 w 1342163"/>
              <a:gd name="connsiteY47" fmla="*/ 3637109 h 6858000"/>
              <a:gd name="connsiteX48" fmla="*/ 476881 w 1342163"/>
              <a:gd name="connsiteY48" fmla="*/ 3536883 h 6858000"/>
              <a:gd name="connsiteX49" fmla="*/ 484419 w 1342163"/>
              <a:gd name="connsiteY49" fmla="*/ 3435652 h 6858000"/>
              <a:gd name="connsiteX50" fmla="*/ 498311 w 1342163"/>
              <a:gd name="connsiteY50" fmla="*/ 3295862 h 6858000"/>
              <a:gd name="connsiteX51" fmla="*/ 480837 w 1342163"/>
              <a:gd name="connsiteY51" fmla="*/ 3158586 h 6858000"/>
              <a:gd name="connsiteX52" fmla="*/ 456245 w 1342163"/>
              <a:gd name="connsiteY52" fmla="*/ 3112365 h 6858000"/>
              <a:gd name="connsiteX53" fmla="*/ 441720 w 1342163"/>
              <a:gd name="connsiteY53" fmla="*/ 3072935 h 6858000"/>
              <a:gd name="connsiteX54" fmla="*/ 416894 w 1342163"/>
              <a:gd name="connsiteY54" fmla="*/ 2958185 h 6858000"/>
              <a:gd name="connsiteX55" fmla="*/ 374174 w 1342163"/>
              <a:gd name="connsiteY55" fmla="*/ 2843952 h 6858000"/>
              <a:gd name="connsiteX56" fmla="*/ 308426 w 1342163"/>
              <a:gd name="connsiteY56" fmla="*/ 2554718 h 6858000"/>
              <a:gd name="connsiteX57" fmla="*/ 279243 w 1342163"/>
              <a:gd name="connsiteY57" fmla="*/ 2447068 h 6858000"/>
              <a:gd name="connsiteX58" fmla="*/ 283313 w 1342163"/>
              <a:gd name="connsiteY58" fmla="*/ 2423438 h 6858000"/>
              <a:gd name="connsiteX59" fmla="*/ 272203 w 1342163"/>
              <a:gd name="connsiteY59" fmla="*/ 2402874 h 6858000"/>
              <a:gd name="connsiteX60" fmla="*/ 251144 w 1342163"/>
              <a:gd name="connsiteY60" fmla="*/ 2261920 h 6858000"/>
              <a:gd name="connsiteX61" fmla="*/ 241031 w 1342163"/>
              <a:gd name="connsiteY61" fmla="*/ 2195378 h 6858000"/>
              <a:gd name="connsiteX62" fmla="*/ 225248 w 1342163"/>
              <a:gd name="connsiteY62" fmla="*/ 2155135 h 6858000"/>
              <a:gd name="connsiteX63" fmla="*/ 222706 w 1342163"/>
              <a:gd name="connsiteY63" fmla="*/ 2118008 h 6858000"/>
              <a:gd name="connsiteX64" fmla="*/ 223699 w 1342163"/>
              <a:gd name="connsiteY64" fmla="*/ 2050531 h 6858000"/>
              <a:gd name="connsiteX65" fmla="*/ 196683 w 1342163"/>
              <a:gd name="connsiteY65" fmla="*/ 1906352 h 6858000"/>
              <a:gd name="connsiteX66" fmla="*/ 173240 w 1342163"/>
              <a:gd name="connsiteY66" fmla="*/ 1861531 h 6858000"/>
              <a:gd name="connsiteX67" fmla="*/ 127039 w 1342163"/>
              <a:gd name="connsiteY67" fmla="*/ 1732919 h 6858000"/>
              <a:gd name="connsiteX68" fmla="*/ 98476 w 1342163"/>
              <a:gd name="connsiteY68" fmla="*/ 1615777 h 6858000"/>
              <a:gd name="connsiteX69" fmla="*/ 79271 w 1342163"/>
              <a:gd name="connsiteY69" fmla="*/ 1563678 h 6858000"/>
              <a:gd name="connsiteX70" fmla="*/ 85093 w 1342163"/>
              <a:gd name="connsiteY70" fmla="*/ 1477995 h 6858000"/>
              <a:gd name="connsiteX71" fmla="*/ 71178 w 1342163"/>
              <a:gd name="connsiteY71" fmla="*/ 1373769 h 6858000"/>
              <a:gd name="connsiteX72" fmla="*/ 79485 w 1342163"/>
              <a:gd name="connsiteY72" fmla="*/ 1307086 h 6858000"/>
              <a:gd name="connsiteX73" fmla="*/ 85358 w 1342163"/>
              <a:gd name="connsiteY73" fmla="*/ 1168288 h 6858000"/>
              <a:gd name="connsiteX74" fmla="*/ 77640 w 1342163"/>
              <a:gd name="connsiteY74" fmla="*/ 1142577 h 6858000"/>
              <a:gd name="connsiteX75" fmla="*/ 66946 w 1342163"/>
              <a:gd name="connsiteY75" fmla="*/ 1088484 h 6858000"/>
              <a:gd name="connsiteX76" fmla="*/ 55682 w 1342163"/>
              <a:gd name="connsiteY76" fmla="*/ 1016103 h 6858000"/>
              <a:gd name="connsiteX77" fmla="*/ 57138 w 1342163"/>
              <a:gd name="connsiteY77" fmla="*/ 954054 h 6858000"/>
              <a:gd name="connsiteX78" fmla="*/ 52003 w 1342163"/>
              <a:gd name="connsiteY78" fmla="*/ 896999 h 6858000"/>
              <a:gd name="connsiteX79" fmla="*/ 21411 w 1342163"/>
              <a:gd name="connsiteY79" fmla="*/ 821517 h 6858000"/>
              <a:gd name="connsiteX80" fmla="*/ 12141 w 1342163"/>
              <a:gd name="connsiteY80" fmla="*/ 711705 h 6858000"/>
              <a:gd name="connsiteX81" fmla="*/ 9051 w 1342163"/>
              <a:gd name="connsiteY81" fmla="*/ 619315 h 6858000"/>
              <a:gd name="connsiteX82" fmla="*/ 2707 w 1342163"/>
              <a:gd name="connsiteY82" fmla="*/ 585934 h 6858000"/>
              <a:gd name="connsiteX83" fmla="*/ 3 w 1342163"/>
              <a:gd name="connsiteY83" fmla="*/ 538948 h 6858000"/>
              <a:gd name="connsiteX84" fmla="*/ 3911 w 1342163"/>
              <a:gd name="connsiteY84" fmla="*/ 525163 h 6858000"/>
              <a:gd name="connsiteX85" fmla="*/ 30035 w 1342163"/>
              <a:gd name="connsiteY85" fmla="*/ 446567 h 6858000"/>
              <a:gd name="connsiteX86" fmla="*/ 29283 w 1342163"/>
              <a:gd name="connsiteY86" fmla="*/ 393828 h 6858000"/>
              <a:gd name="connsiteX87" fmla="*/ 29113 w 1342163"/>
              <a:gd name="connsiteY87" fmla="*/ 353137 h 6858000"/>
              <a:gd name="connsiteX88" fmla="*/ 34806 w 1342163"/>
              <a:gd name="connsiteY88" fmla="*/ 275771 h 6858000"/>
              <a:gd name="connsiteX89" fmla="*/ 44500 w 1342163"/>
              <a:gd name="connsiteY89" fmla="*/ 236673 h 6858000"/>
              <a:gd name="connsiteX90" fmla="*/ 43543 w 1342163"/>
              <a:gd name="connsiteY90" fmla="*/ 144983 h 6858000"/>
              <a:gd name="connsiteX91" fmla="*/ 33828 w 1342163"/>
              <a:gd name="connsiteY91" fmla="*/ 33857 h 6858000"/>
              <a:gd name="connsiteX92" fmla="*/ 15381 w 1342163"/>
              <a:gd name="connsiteY9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6586 w 1342163"/>
              <a:gd name="connsiteY34" fmla="*/ 4750867 h 6858000"/>
              <a:gd name="connsiteX35" fmla="*/ 484393 w 1342163"/>
              <a:gd name="connsiteY35" fmla="*/ 4690749 h 6858000"/>
              <a:gd name="connsiteX36" fmla="*/ 479873 w 1342163"/>
              <a:gd name="connsiteY36" fmla="*/ 4584173 h 6858000"/>
              <a:gd name="connsiteX37" fmla="*/ 474956 w 1342163"/>
              <a:gd name="connsiteY37" fmla="*/ 4444346 h 6858000"/>
              <a:gd name="connsiteX38" fmla="*/ 471521 w 1342163"/>
              <a:gd name="connsiteY38" fmla="*/ 4375228 h 6858000"/>
              <a:gd name="connsiteX39" fmla="*/ 452174 w 1342163"/>
              <a:gd name="connsiteY39" fmla="*/ 4214165 h 6858000"/>
              <a:gd name="connsiteX40" fmla="*/ 453803 w 1342163"/>
              <a:gd name="connsiteY40" fmla="*/ 4076008 h 6858000"/>
              <a:gd name="connsiteX41" fmla="*/ 441503 w 1342163"/>
              <a:gd name="connsiteY41" fmla="*/ 4033999 h 6858000"/>
              <a:gd name="connsiteX42" fmla="*/ 441228 w 1342163"/>
              <a:gd name="connsiteY42" fmla="*/ 4013953 h 6858000"/>
              <a:gd name="connsiteX43" fmla="*/ 433306 w 1342163"/>
              <a:gd name="connsiteY43" fmla="*/ 3901461 h 6858000"/>
              <a:gd name="connsiteX44" fmla="*/ 455900 w 1342163"/>
              <a:gd name="connsiteY44" fmla="*/ 3813873 h 6858000"/>
              <a:gd name="connsiteX45" fmla="*/ 466796 w 1342163"/>
              <a:gd name="connsiteY45" fmla="*/ 3738082 h 6858000"/>
              <a:gd name="connsiteX46" fmla="*/ 474142 w 1342163"/>
              <a:gd name="connsiteY46" fmla="*/ 3673397 h 6858000"/>
              <a:gd name="connsiteX47" fmla="*/ 473438 w 1342163"/>
              <a:gd name="connsiteY47" fmla="*/ 3637109 h 6858000"/>
              <a:gd name="connsiteX48" fmla="*/ 476881 w 1342163"/>
              <a:gd name="connsiteY48" fmla="*/ 3536883 h 6858000"/>
              <a:gd name="connsiteX49" fmla="*/ 484419 w 1342163"/>
              <a:gd name="connsiteY49" fmla="*/ 3435652 h 6858000"/>
              <a:gd name="connsiteX50" fmla="*/ 498311 w 1342163"/>
              <a:gd name="connsiteY50" fmla="*/ 3295862 h 6858000"/>
              <a:gd name="connsiteX51" fmla="*/ 480837 w 1342163"/>
              <a:gd name="connsiteY51" fmla="*/ 3158586 h 6858000"/>
              <a:gd name="connsiteX52" fmla="*/ 456245 w 1342163"/>
              <a:gd name="connsiteY52" fmla="*/ 3112365 h 6858000"/>
              <a:gd name="connsiteX53" fmla="*/ 441720 w 1342163"/>
              <a:gd name="connsiteY53" fmla="*/ 3072935 h 6858000"/>
              <a:gd name="connsiteX54" fmla="*/ 416894 w 1342163"/>
              <a:gd name="connsiteY54" fmla="*/ 2958185 h 6858000"/>
              <a:gd name="connsiteX55" fmla="*/ 374174 w 1342163"/>
              <a:gd name="connsiteY55" fmla="*/ 2843952 h 6858000"/>
              <a:gd name="connsiteX56" fmla="*/ 308426 w 1342163"/>
              <a:gd name="connsiteY56" fmla="*/ 2554718 h 6858000"/>
              <a:gd name="connsiteX57" fmla="*/ 279243 w 1342163"/>
              <a:gd name="connsiteY57" fmla="*/ 2447068 h 6858000"/>
              <a:gd name="connsiteX58" fmla="*/ 283313 w 1342163"/>
              <a:gd name="connsiteY58" fmla="*/ 2423438 h 6858000"/>
              <a:gd name="connsiteX59" fmla="*/ 272203 w 1342163"/>
              <a:gd name="connsiteY59" fmla="*/ 2402874 h 6858000"/>
              <a:gd name="connsiteX60" fmla="*/ 251144 w 1342163"/>
              <a:gd name="connsiteY60" fmla="*/ 2261920 h 6858000"/>
              <a:gd name="connsiteX61" fmla="*/ 241031 w 1342163"/>
              <a:gd name="connsiteY61" fmla="*/ 2195378 h 6858000"/>
              <a:gd name="connsiteX62" fmla="*/ 225248 w 1342163"/>
              <a:gd name="connsiteY62" fmla="*/ 2155135 h 6858000"/>
              <a:gd name="connsiteX63" fmla="*/ 222706 w 1342163"/>
              <a:gd name="connsiteY63" fmla="*/ 2118008 h 6858000"/>
              <a:gd name="connsiteX64" fmla="*/ 223699 w 1342163"/>
              <a:gd name="connsiteY64" fmla="*/ 2050531 h 6858000"/>
              <a:gd name="connsiteX65" fmla="*/ 196683 w 1342163"/>
              <a:gd name="connsiteY65" fmla="*/ 1906352 h 6858000"/>
              <a:gd name="connsiteX66" fmla="*/ 173240 w 1342163"/>
              <a:gd name="connsiteY66" fmla="*/ 1861531 h 6858000"/>
              <a:gd name="connsiteX67" fmla="*/ 127039 w 1342163"/>
              <a:gd name="connsiteY67" fmla="*/ 1732919 h 6858000"/>
              <a:gd name="connsiteX68" fmla="*/ 98476 w 1342163"/>
              <a:gd name="connsiteY68" fmla="*/ 1615777 h 6858000"/>
              <a:gd name="connsiteX69" fmla="*/ 79271 w 1342163"/>
              <a:gd name="connsiteY69" fmla="*/ 1563678 h 6858000"/>
              <a:gd name="connsiteX70" fmla="*/ 85093 w 1342163"/>
              <a:gd name="connsiteY70" fmla="*/ 1477995 h 6858000"/>
              <a:gd name="connsiteX71" fmla="*/ 71178 w 1342163"/>
              <a:gd name="connsiteY71" fmla="*/ 1373769 h 6858000"/>
              <a:gd name="connsiteX72" fmla="*/ 79485 w 1342163"/>
              <a:gd name="connsiteY72" fmla="*/ 1307086 h 6858000"/>
              <a:gd name="connsiteX73" fmla="*/ 85358 w 1342163"/>
              <a:gd name="connsiteY73" fmla="*/ 1168288 h 6858000"/>
              <a:gd name="connsiteX74" fmla="*/ 77640 w 1342163"/>
              <a:gd name="connsiteY74" fmla="*/ 1142577 h 6858000"/>
              <a:gd name="connsiteX75" fmla="*/ 66946 w 1342163"/>
              <a:gd name="connsiteY75" fmla="*/ 1088484 h 6858000"/>
              <a:gd name="connsiteX76" fmla="*/ 55682 w 1342163"/>
              <a:gd name="connsiteY76" fmla="*/ 1016103 h 6858000"/>
              <a:gd name="connsiteX77" fmla="*/ 57138 w 1342163"/>
              <a:gd name="connsiteY77" fmla="*/ 954054 h 6858000"/>
              <a:gd name="connsiteX78" fmla="*/ 52003 w 1342163"/>
              <a:gd name="connsiteY78" fmla="*/ 896999 h 6858000"/>
              <a:gd name="connsiteX79" fmla="*/ 21411 w 1342163"/>
              <a:gd name="connsiteY79" fmla="*/ 821517 h 6858000"/>
              <a:gd name="connsiteX80" fmla="*/ 12141 w 1342163"/>
              <a:gd name="connsiteY80" fmla="*/ 711705 h 6858000"/>
              <a:gd name="connsiteX81" fmla="*/ 9051 w 1342163"/>
              <a:gd name="connsiteY81" fmla="*/ 619315 h 6858000"/>
              <a:gd name="connsiteX82" fmla="*/ 2707 w 1342163"/>
              <a:gd name="connsiteY82" fmla="*/ 585934 h 6858000"/>
              <a:gd name="connsiteX83" fmla="*/ 3 w 1342163"/>
              <a:gd name="connsiteY83" fmla="*/ 538948 h 6858000"/>
              <a:gd name="connsiteX84" fmla="*/ 3911 w 1342163"/>
              <a:gd name="connsiteY84" fmla="*/ 525163 h 6858000"/>
              <a:gd name="connsiteX85" fmla="*/ 29283 w 1342163"/>
              <a:gd name="connsiteY85" fmla="*/ 393828 h 6858000"/>
              <a:gd name="connsiteX86" fmla="*/ 29113 w 1342163"/>
              <a:gd name="connsiteY86" fmla="*/ 353137 h 6858000"/>
              <a:gd name="connsiteX87" fmla="*/ 34806 w 1342163"/>
              <a:gd name="connsiteY87" fmla="*/ 275771 h 6858000"/>
              <a:gd name="connsiteX88" fmla="*/ 44500 w 1342163"/>
              <a:gd name="connsiteY88" fmla="*/ 236673 h 6858000"/>
              <a:gd name="connsiteX89" fmla="*/ 43543 w 1342163"/>
              <a:gd name="connsiteY89" fmla="*/ 144983 h 6858000"/>
              <a:gd name="connsiteX90" fmla="*/ 33828 w 1342163"/>
              <a:gd name="connsiteY90" fmla="*/ 33857 h 6858000"/>
              <a:gd name="connsiteX91" fmla="*/ 15381 w 1342163"/>
              <a:gd name="connsiteY91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6586 w 1342163"/>
              <a:gd name="connsiteY34" fmla="*/ 4750867 h 6858000"/>
              <a:gd name="connsiteX35" fmla="*/ 484393 w 1342163"/>
              <a:gd name="connsiteY35" fmla="*/ 4690749 h 6858000"/>
              <a:gd name="connsiteX36" fmla="*/ 479873 w 1342163"/>
              <a:gd name="connsiteY36" fmla="*/ 4584173 h 6858000"/>
              <a:gd name="connsiteX37" fmla="*/ 474956 w 1342163"/>
              <a:gd name="connsiteY37" fmla="*/ 4444346 h 6858000"/>
              <a:gd name="connsiteX38" fmla="*/ 471521 w 1342163"/>
              <a:gd name="connsiteY38" fmla="*/ 4375228 h 6858000"/>
              <a:gd name="connsiteX39" fmla="*/ 452174 w 1342163"/>
              <a:gd name="connsiteY39" fmla="*/ 4214165 h 6858000"/>
              <a:gd name="connsiteX40" fmla="*/ 453803 w 1342163"/>
              <a:gd name="connsiteY40" fmla="*/ 4076008 h 6858000"/>
              <a:gd name="connsiteX41" fmla="*/ 441503 w 1342163"/>
              <a:gd name="connsiteY41" fmla="*/ 4033999 h 6858000"/>
              <a:gd name="connsiteX42" fmla="*/ 441228 w 1342163"/>
              <a:gd name="connsiteY42" fmla="*/ 4013953 h 6858000"/>
              <a:gd name="connsiteX43" fmla="*/ 433306 w 1342163"/>
              <a:gd name="connsiteY43" fmla="*/ 3901461 h 6858000"/>
              <a:gd name="connsiteX44" fmla="*/ 455900 w 1342163"/>
              <a:gd name="connsiteY44" fmla="*/ 3813873 h 6858000"/>
              <a:gd name="connsiteX45" fmla="*/ 466796 w 1342163"/>
              <a:gd name="connsiteY45" fmla="*/ 3738082 h 6858000"/>
              <a:gd name="connsiteX46" fmla="*/ 474142 w 1342163"/>
              <a:gd name="connsiteY46" fmla="*/ 3673397 h 6858000"/>
              <a:gd name="connsiteX47" fmla="*/ 473438 w 1342163"/>
              <a:gd name="connsiteY47" fmla="*/ 3637109 h 6858000"/>
              <a:gd name="connsiteX48" fmla="*/ 476881 w 1342163"/>
              <a:gd name="connsiteY48" fmla="*/ 3536883 h 6858000"/>
              <a:gd name="connsiteX49" fmla="*/ 484419 w 1342163"/>
              <a:gd name="connsiteY49" fmla="*/ 3435652 h 6858000"/>
              <a:gd name="connsiteX50" fmla="*/ 498311 w 1342163"/>
              <a:gd name="connsiteY50" fmla="*/ 3295862 h 6858000"/>
              <a:gd name="connsiteX51" fmla="*/ 480837 w 1342163"/>
              <a:gd name="connsiteY51" fmla="*/ 3158586 h 6858000"/>
              <a:gd name="connsiteX52" fmla="*/ 456245 w 1342163"/>
              <a:gd name="connsiteY52" fmla="*/ 3112365 h 6858000"/>
              <a:gd name="connsiteX53" fmla="*/ 441720 w 1342163"/>
              <a:gd name="connsiteY53" fmla="*/ 3072935 h 6858000"/>
              <a:gd name="connsiteX54" fmla="*/ 416894 w 1342163"/>
              <a:gd name="connsiteY54" fmla="*/ 2958185 h 6858000"/>
              <a:gd name="connsiteX55" fmla="*/ 374174 w 1342163"/>
              <a:gd name="connsiteY55" fmla="*/ 2843952 h 6858000"/>
              <a:gd name="connsiteX56" fmla="*/ 308426 w 1342163"/>
              <a:gd name="connsiteY56" fmla="*/ 2554718 h 6858000"/>
              <a:gd name="connsiteX57" fmla="*/ 279243 w 1342163"/>
              <a:gd name="connsiteY57" fmla="*/ 2447068 h 6858000"/>
              <a:gd name="connsiteX58" fmla="*/ 283313 w 1342163"/>
              <a:gd name="connsiteY58" fmla="*/ 2423438 h 6858000"/>
              <a:gd name="connsiteX59" fmla="*/ 272203 w 1342163"/>
              <a:gd name="connsiteY59" fmla="*/ 2402874 h 6858000"/>
              <a:gd name="connsiteX60" fmla="*/ 251144 w 1342163"/>
              <a:gd name="connsiteY60" fmla="*/ 2261920 h 6858000"/>
              <a:gd name="connsiteX61" fmla="*/ 241031 w 1342163"/>
              <a:gd name="connsiteY61" fmla="*/ 2195378 h 6858000"/>
              <a:gd name="connsiteX62" fmla="*/ 225248 w 1342163"/>
              <a:gd name="connsiteY62" fmla="*/ 2155135 h 6858000"/>
              <a:gd name="connsiteX63" fmla="*/ 222706 w 1342163"/>
              <a:gd name="connsiteY63" fmla="*/ 2118008 h 6858000"/>
              <a:gd name="connsiteX64" fmla="*/ 223699 w 1342163"/>
              <a:gd name="connsiteY64" fmla="*/ 2050531 h 6858000"/>
              <a:gd name="connsiteX65" fmla="*/ 196683 w 1342163"/>
              <a:gd name="connsiteY65" fmla="*/ 1906352 h 6858000"/>
              <a:gd name="connsiteX66" fmla="*/ 173240 w 1342163"/>
              <a:gd name="connsiteY66" fmla="*/ 1861531 h 6858000"/>
              <a:gd name="connsiteX67" fmla="*/ 127039 w 1342163"/>
              <a:gd name="connsiteY67" fmla="*/ 1732919 h 6858000"/>
              <a:gd name="connsiteX68" fmla="*/ 98476 w 1342163"/>
              <a:gd name="connsiteY68" fmla="*/ 1615777 h 6858000"/>
              <a:gd name="connsiteX69" fmla="*/ 79271 w 1342163"/>
              <a:gd name="connsiteY69" fmla="*/ 1563678 h 6858000"/>
              <a:gd name="connsiteX70" fmla="*/ 85093 w 1342163"/>
              <a:gd name="connsiteY70" fmla="*/ 1477995 h 6858000"/>
              <a:gd name="connsiteX71" fmla="*/ 71178 w 1342163"/>
              <a:gd name="connsiteY71" fmla="*/ 1373769 h 6858000"/>
              <a:gd name="connsiteX72" fmla="*/ 79485 w 1342163"/>
              <a:gd name="connsiteY72" fmla="*/ 1307086 h 6858000"/>
              <a:gd name="connsiteX73" fmla="*/ 85358 w 1342163"/>
              <a:gd name="connsiteY73" fmla="*/ 1168288 h 6858000"/>
              <a:gd name="connsiteX74" fmla="*/ 77640 w 1342163"/>
              <a:gd name="connsiteY74" fmla="*/ 1142577 h 6858000"/>
              <a:gd name="connsiteX75" fmla="*/ 66946 w 1342163"/>
              <a:gd name="connsiteY75" fmla="*/ 1088484 h 6858000"/>
              <a:gd name="connsiteX76" fmla="*/ 55682 w 1342163"/>
              <a:gd name="connsiteY76" fmla="*/ 1016103 h 6858000"/>
              <a:gd name="connsiteX77" fmla="*/ 57138 w 1342163"/>
              <a:gd name="connsiteY77" fmla="*/ 954054 h 6858000"/>
              <a:gd name="connsiteX78" fmla="*/ 52003 w 1342163"/>
              <a:gd name="connsiteY78" fmla="*/ 896999 h 6858000"/>
              <a:gd name="connsiteX79" fmla="*/ 21411 w 1342163"/>
              <a:gd name="connsiteY79" fmla="*/ 821517 h 6858000"/>
              <a:gd name="connsiteX80" fmla="*/ 12141 w 1342163"/>
              <a:gd name="connsiteY80" fmla="*/ 711705 h 6858000"/>
              <a:gd name="connsiteX81" fmla="*/ 9051 w 1342163"/>
              <a:gd name="connsiteY81" fmla="*/ 619315 h 6858000"/>
              <a:gd name="connsiteX82" fmla="*/ 2707 w 1342163"/>
              <a:gd name="connsiteY82" fmla="*/ 585934 h 6858000"/>
              <a:gd name="connsiteX83" fmla="*/ 3 w 1342163"/>
              <a:gd name="connsiteY83" fmla="*/ 538948 h 6858000"/>
              <a:gd name="connsiteX84" fmla="*/ 3911 w 1342163"/>
              <a:gd name="connsiteY84" fmla="*/ 525163 h 6858000"/>
              <a:gd name="connsiteX85" fmla="*/ 29283 w 1342163"/>
              <a:gd name="connsiteY85" fmla="*/ 393828 h 6858000"/>
              <a:gd name="connsiteX86" fmla="*/ 29113 w 1342163"/>
              <a:gd name="connsiteY86" fmla="*/ 353137 h 6858000"/>
              <a:gd name="connsiteX87" fmla="*/ 34806 w 1342163"/>
              <a:gd name="connsiteY87" fmla="*/ 275771 h 6858000"/>
              <a:gd name="connsiteX88" fmla="*/ 44500 w 1342163"/>
              <a:gd name="connsiteY88" fmla="*/ 236673 h 6858000"/>
              <a:gd name="connsiteX89" fmla="*/ 43543 w 1342163"/>
              <a:gd name="connsiteY89" fmla="*/ 144983 h 6858000"/>
              <a:gd name="connsiteX90" fmla="*/ 33828 w 1342163"/>
              <a:gd name="connsiteY90" fmla="*/ 33857 h 6858000"/>
              <a:gd name="connsiteX91" fmla="*/ 15381 w 1342163"/>
              <a:gd name="connsiteY91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6586 w 1342163"/>
              <a:gd name="connsiteY34" fmla="*/ 4750867 h 6858000"/>
              <a:gd name="connsiteX35" fmla="*/ 484393 w 1342163"/>
              <a:gd name="connsiteY35" fmla="*/ 4690749 h 6858000"/>
              <a:gd name="connsiteX36" fmla="*/ 479873 w 1342163"/>
              <a:gd name="connsiteY36" fmla="*/ 4584173 h 6858000"/>
              <a:gd name="connsiteX37" fmla="*/ 474956 w 1342163"/>
              <a:gd name="connsiteY37" fmla="*/ 4444346 h 6858000"/>
              <a:gd name="connsiteX38" fmla="*/ 471521 w 1342163"/>
              <a:gd name="connsiteY38" fmla="*/ 4375228 h 6858000"/>
              <a:gd name="connsiteX39" fmla="*/ 452174 w 1342163"/>
              <a:gd name="connsiteY39" fmla="*/ 4214165 h 6858000"/>
              <a:gd name="connsiteX40" fmla="*/ 453803 w 1342163"/>
              <a:gd name="connsiteY40" fmla="*/ 4076008 h 6858000"/>
              <a:gd name="connsiteX41" fmla="*/ 441503 w 1342163"/>
              <a:gd name="connsiteY41" fmla="*/ 4033999 h 6858000"/>
              <a:gd name="connsiteX42" fmla="*/ 441228 w 1342163"/>
              <a:gd name="connsiteY42" fmla="*/ 4013953 h 6858000"/>
              <a:gd name="connsiteX43" fmla="*/ 433306 w 1342163"/>
              <a:gd name="connsiteY43" fmla="*/ 3901461 h 6858000"/>
              <a:gd name="connsiteX44" fmla="*/ 455900 w 1342163"/>
              <a:gd name="connsiteY44" fmla="*/ 3813873 h 6858000"/>
              <a:gd name="connsiteX45" fmla="*/ 466796 w 1342163"/>
              <a:gd name="connsiteY45" fmla="*/ 3738082 h 6858000"/>
              <a:gd name="connsiteX46" fmla="*/ 474142 w 1342163"/>
              <a:gd name="connsiteY46" fmla="*/ 3673397 h 6858000"/>
              <a:gd name="connsiteX47" fmla="*/ 473438 w 1342163"/>
              <a:gd name="connsiteY47" fmla="*/ 3637109 h 6858000"/>
              <a:gd name="connsiteX48" fmla="*/ 476881 w 1342163"/>
              <a:gd name="connsiteY48" fmla="*/ 3536883 h 6858000"/>
              <a:gd name="connsiteX49" fmla="*/ 484419 w 1342163"/>
              <a:gd name="connsiteY49" fmla="*/ 3435652 h 6858000"/>
              <a:gd name="connsiteX50" fmla="*/ 498311 w 1342163"/>
              <a:gd name="connsiteY50" fmla="*/ 3295862 h 6858000"/>
              <a:gd name="connsiteX51" fmla="*/ 480837 w 1342163"/>
              <a:gd name="connsiteY51" fmla="*/ 3158586 h 6858000"/>
              <a:gd name="connsiteX52" fmla="*/ 456245 w 1342163"/>
              <a:gd name="connsiteY52" fmla="*/ 3112365 h 6858000"/>
              <a:gd name="connsiteX53" fmla="*/ 441720 w 1342163"/>
              <a:gd name="connsiteY53" fmla="*/ 3072935 h 6858000"/>
              <a:gd name="connsiteX54" fmla="*/ 416894 w 1342163"/>
              <a:gd name="connsiteY54" fmla="*/ 2958185 h 6858000"/>
              <a:gd name="connsiteX55" fmla="*/ 374174 w 1342163"/>
              <a:gd name="connsiteY55" fmla="*/ 2843952 h 6858000"/>
              <a:gd name="connsiteX56" fmla="*/ 308426 w 1342163"/>
              <a:gd name="connsiteY56" fmla="*/ 2554718 h 6858000"/>
              <a:gd name="connsiteX57" fmla="*/ 279243 w 1342163"/>
              <a:gd name="connsiteY57" fmla="*/ 2447068 h 6858000"/>
              <a:gd name="connsiteX58" fmla="*/ 283313 w 1342163"/>
              <a:gd name="connsiteY58" fmla="*/ 2423438 h 6858000"/>
              <a:gd name="connsiteX59" fmla="*/ 272203 w 1342163"/>
              <a:gd name="connsiteY59" fmla="*/ 2402874 h 6858000"/>
              <a:gd name="connsiteX60" fmla="*/ 251144 w 1342163"/>
              <a:gd name="connsiteY60" fmla="*/ 2261920 h 6858000"/>
              <a:gd name="connsiteX61" fmla="*/ 241031 w 1342163"/>
              <a:gd name="connsiteY61" fmla="*/ 2195378 h 6858000"/>
              <a:gd name="connsiteX62" fmla="*/ 225248 w 1342163"/>
              <a:gd name="connsiteY62" fmla="*/ 2155135 h 6858000"/>
              <a:gd name="connsiteX63" fmla="*/ 222706 w 1342163"/>
              <a:gd name="connsiteY63" fmla="*/ 2118008 h 6858000"/>
              <a:gd name="connsiteX64" fmla="*/ 223699 w 1342163"/>
              <a:gd name="connsiteY64" fmla="*/ 2050531 h 6858000"/>
              <a:gd name="connsiteX65" fmla="*/ 196683 w 1342163"/>
              <a:gd name="connsiteY65" fmla="*/ 1906352 h 6858000"/>
              <a:gd name="connsiteX66" fmla="*/ 173240 w 1342163"/>
              <a:gd name="connsiteY66" fmla="*/ 1861531 h 6858000"/>
              <a:gd name="connsiteX67" fmla="*/ 127039 w 1342163"/>
              <a:gd name="connsiteY67" fmla="*/ 1732919 h 6858000"/>
              <a:gd name="connsiteX68" fmla="*/ 98476 w 1342163"/>
              <a:gd name="connsiteY68" fmla="*/ 1615777 h 6858000"/>
              <a:gd name="connsiteX69" fmla="*/ 79271 w 1342163"/>
              <a:gd name="connsiteY69" fmla="*/ 1563678 h 6858000"/>
              <a:gd name="connsiteX70" fmla="*/ 85093 w 1342163"/>
              <a:gd name="connsiteY70" fmla="*/ 1477995 h 6858000"/>
              <a:gd name="connsiteX71" fmla="*/ 71178 w 1342163"/>
              <a:gd name="connsiteY71" fmla="*/ 1373769 h 6858000"/>
              <a:gd name="connsiteX72" fmla="*/ 79485 w 1342163"/>
              <a:gd name="connsiteY72" fmla="*/ 1307086 h 6858000"/>
              <a:gd name="connsiteX73" fmla="*/ 85358 w 1342163"/>
              <a:gd name="connsiteY73" fmla="*/ 1168288 h 6858000"/>
              <a:gd name="connsiteX74" fmla="*/ 66946 w 1342163"/>
              <a:gd name="connsiteY74" fmla="*/ 1088484 h 6858000"/>
              <a:gd name="connsiteX75" fmla="*/ 55682 w 1342163"/>
              <a:gd name="connsiteY75" fmla="*/ 1016103 h 6858000"/>
              <a:gd name="connsiteX76" fmla="*/ 57138 w 1342163"/>
              <a:gd name="connsiteY76" fmla="*/ 954054 h 6858000"/>
              <a:gd name="connsiteX77" fmla="*/ 52003 w 1342163"/>
              <a:gd name="connsiteY77" fmla="*/ 896999 h 6858000"/>
              <a:gd name="connsiteX78" fmla="*/ 21411 w 1342163"/>
              <a:gd name="connsiteY78" fmla="*/ 821517 h 6858000"/>
              <a:gd name="connsiteX79" fmla="*/ 12141 w 1342163"/>
              <a:gd name="connsiteY79" fmla="*/ 711705 h 6858000"/>
              <a:gd name="connsiteX80" fmla="*/ 9051 w 1342163"/>
              <a:gd name="connsiteY80" fmla="*/ 619315 h 6858000"/>
              <a:gd name="connsiteX81" fmla="*/ 2707 w 1342163"/>
              <a:gd name="connsiteY81" fmla="*/ 585934 h 6858000"/>
              <a:gd name="connsiteX82" fmla="*/ 3 w 1342163"/>
              <a:gd name="connsiteY82" fmla="*/ 538948 h 6858000"/>
              <a:gd name="connsiteX83" fmla="*/ 3911 w 1342163"/>
              <a:gd name="connsiteY83" fmla="*/ 525163 h 6858000"/>
              <a:gd name="connsiteX84" fmla="*/ 29283 w 1342163"/>
              <a:gd name="connsiteY84" fmla="*/ 393828 h 6858000"/>
              <a:gd name="connsiteX85" fmla="*/ 29113 w 1342163"/>
              <a:gd name="connsiteY85" fmla="*/ 353137 h 6858000"/>
              <a:gd name="connsiteX86" fmla="*/ 34806 w 1342163"/>
              <a:gd name="connsiteY86" fmla="*/ 275771 h 6858000"/>
              <a:gd name="connsiteX87" fmla="*/ 44500 w 1342163"/>
              <a:gd name="connsiteY87" fmla="*/ 236673 h 6858000"/>
              <a:gd name="connsiteX88" fmla="*/ 43543 w 1342163"/>
              <a:gd name="connsiteY88" fmla="*/ 144983 h 6858000"/>
              <a:gd name="connsiteX89" fmla="*/ 33828 w 1342163"/>
              <a:gd name="connsiteY89" fmla="*/ 33857 h 6858000"/>
              <a:gd name="connsiteX90" fmla="*/ 15381 w 1342163"/>
              <a:gd name="connsiteY90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4393 w 1342163"/>
              <a:gd name="connsiteY34" fmla="*/ 4690749 h 6858000"/>
              <a:gd name="connsiteX35" fmla="*/ 479873 w 1342163"/>
              <a:gd name="connsiteY35" fmla="*/ 4584173 h 6858000"/>
              <a:gd name="connsiteX36" fmla="*/ 474956 w 1342163"/>
              <a:gd name="connsiteY36" fmla="*/ 4444346 h 6858000"/>
              <a:gd name="connsiteX37" fmla="*/ 471521 w 1342163"/>
              <a:gd name="connsiteY37" fmla="*/ 4375228 h 6858000"/>
              <a:gd name="connsiteX38" fmla="*/ 452174 w 1342163"/>
              <a:gd name="connsiteY38" fmla="*/ 4214165 h 6858000"/>
              <a:gd name="connsiteX39" fmla="*/ 453803 w 1342163"/>
              <a:gd name="connsiteY39" fmla="*/ 4076008 h 6858000"/>
              <a:gd name="connsiteX40" fmla="*/ 441503 w 1342163"/>
              <a:gd name="connsiteY40" fmla="*/ 4033999 h 6858000"/>
              <a:gd name="connsiteX41" fmla="*/ 441228 w 1342163"/>
              <a:gd name="connsiteY41" fmla="*/ 4013953 h 6858000"/>
              <a:gd name="connsiteX42" fmla="*/ 433306 w 1342163"/>
              <a:gd name="connsiteY42" fmla="*/ 3901461 h 6858000"/>
              <a:gd name="connsiteX43" fmla="*/ 455900 w 1342163"/>
              <a:gd name="connsiteY43" fmla="*/ 3813873 h 6858000"/>
              <a:gd name="connsiteX44" fmla="*/ 466796 w 1342163"/>
              <a:gd name="connsiteY44" fmla="*/ 3738082 h 6858000"/>
              <a:gd name="connsiteX45" fmla="*/ 474142 w 1342163"/>
              <a:gd name="connsiteY45" fmla="*/ 3673397 h 6858000"/>
              <a:gd name="connsiteX46" fmla="*/ 473438 w 1342163"/>
              <a:gd name="connsiteY46" fmla="*/ 3637109 h 6858000"/>
              <a:gd name="connsiteX47" fmla="*/ 476881 w 1342163"/>
              <a:gd name="connsiteY47" fmla="*/ 3536883 h 6858000"/>
              <a:gd name="connsiteX48" fmla="*/ 484419 w 1342163"/>
              <a:gd name="connsiteY48" fmla="*/ 3435652 h 6858000"/>
              <a:gd name="connsiteX49" fmla="*/ 498311 w 1342163"/>
              <a:gd name="connsiteY49" fmla="*/ 3295862 h 6858000"/>
              <a:gd name="connsiteX50" fmla="*/ 480837 w 1342163"/>
              <a:gd name="connsiteY50" fmla="*/ 3158586 h 6858000"/>
              <a:gd name="connsiteX51" fmla="*/ 456245 w 1342163"/>
              <a:gd name="connsiteY51" fmla="*/ 3112365 h 6858000"/>
              <a:gd name="connsiteX52" fmla="*/ 441720 w 1342163"/>
              <a:gd name="connsiteY52" fmla="*/ 3072935 h 6858000"/>
              <a:gd name="connsiteX53" fmla="*/ 416894 w 1342163"/>
              <a:gd name="connsiteY53" fmla="*/ 2958185 h 6858000"/>
              <a:gd name="connsiteX54" fmla="*/ 374174 w 1342163"/>
              <a:gd name="connsiteY54" fmla="*/ 2843952 h 6858000"/>
              <a:gd name="connsiteX55" fmla="*/ 308426 w 1342163"/>
              <a:gd name="connsiteY55" fmla="*/ 2554718 h 6858000"/>
              <a:gd name="connsiteX56" fmla="*/ 279243 w 1342163"/>
              <a:gd name="connsiteY56" fmla="*/ 2447068 h 6858000"/>
              <a:gd name="connsiteX57" fmla="*/ 283313 w 1342163"/>
              <a:gd name="connsiteY57" fmla="*/ 2423438 h 6858000"/>
              <a:gd name="connsiteX58" fmla="*/ 272203 w 1342163"/>
              <a:gd name="connsiteY58" fmla="*/ 2402874 h 6858000"/>
              <a:gd name="connsiteX59" fmla="*/ 251144 w 1342163"/>
              <a:gd name="connsiteY59" fmla="*/ 2261920 h 6858000"/>
              <a:gd name="connsiteX60" fmla="*/ 241031 w 1342163"/>
              <a:gd name="connsiteY60" fmla="*/ 2195378 h 6858000"/>
              <a:gd name="connsiteX61" fmla="*/ 225248 w 1342163"/>
              <a:gd name="connsiteY61" fmla="*/ 2155135 h 6858000"/>
              <a:gd name="connsiteX62" fmla="*/ 222706 w 1342163"/>
              <a:gd name="connsiteY62" fmla="*/ 2118008 h 6858000"/>
              <a:gd name="connsiteX63" fmla="*/ 223699 w 1342163"/>
              <a:gd name="connsiteY63" fmla="*/ 2050531 h 6858000"/>
              <a:gd name="connsiteX64" fmla="*/ 196683 w 1342163"/>
              <a:gd name="connsiteY64" fmla="*/ 1906352 h 6858000"/>
              <a:gd name="connsiteX65" fmla="*/ 173240 w 1342163"/>
              <a:gd name="connsiteY65" fmla="*/ 1861531 h 6858000"/>
              <a:gd name="connsiteX66" fmla="*/ 127039 w 1342163"/>
              <a:gd name="connsiteY66" fmla="*/ 1732919 h 6858000"/>
              <a:gd name="connsiteX67" fmla="*/ 98476 w 1342163"/>
              <a:gd name="connsiteY67" fmla="*/ 1615777 h 6858000"/>
              <a:gd name="connsiteX68" fmla="*/ 79271 w 1342163"/>
              <a:gd name="connsiteY68" fmla="*/ 1563678 h 6858000"/>
              <a:gd name="connsiteX69" fmla="*/ 85093 w 1342163"/>
              <a:gd name="connsiteY69" fmla="*/ 1477995 h 6858000"/>
              <a:gd name="connsiteX70" fmla="*/ 71178 w 1342163"/>
              <a:gd name="connsiteY70" fmla="*/ 1373769 h 6858000"/>
              <a:gd name="connsiteX71" fmla="*/ 79485 w 1342163"/>
              <a:gd name="connsiteY71" fmla="*/ 1307086 h 6858000"/>
              <a:gd name="connsiteX72" fmla="*/ 85358 w 1342163"/>
              <a:gd name="connsiteY72" fmla="*/ 1168288 h 6858000"/>
              <a:gd name="connsiteX73" fmla="*/ 66946 w 1342163"/>
              <a:gd name="connsiteY73" fmla="*/ 1088484 h 6858000"/>
              <a:gd name="connsiteX74" fmla="*/ 55682 w 1342163"/>
              <a:gd name="connsiteY74" fmla="*/ 1016103 h 6858000"/>
              <a:gd name="connsiteX75" fmla="*/ 57138 w 1342163"/>
              <a:gd name="connsiteY75" fmla="*/ 954054 h 6858000"/>
              <a:gd name="connsiteX76" fmla="*/ 52003 w 1342163"/>
              <a:gd name="connsiteY76" fmla="*/ 896999 h 6858000"/>
              <a:gd name="connsiteX77" fmla="*/ 21411 w 1342163"/>
              <a:gd name="connsiteY77" fmla="*/ 821517 h 6858000"/>
              <a:gd name="connsiteX78" fmla="*/ 12141 w 1342163"/>
              <a:gd name="connsiteY78" fmla="*/ 711705 h 6858000"/>
              <a:gd name="connsiteX79" fmla="*/ 9051 w 1342163"/>
              <a:gd name="connsiteY79" fmla="*/ 619315 h 6858000"/>
              <a:gd name="connsiteX80" fmla="*/ 2707 w 1342163"/>
              <a:gd name="connsiteY80" fmla="*/ 585934 h 6858000"/>
              <a:gd name="connsiteX81" fmla="*/ 3 w 1342163"/>
              <a:gd name="connsiteY81" fmla="*/ 538948 h 6858000"/>
              <a:gd name="connsiteX82" fmla="*/ 3911 w 1342163"/>
              <a:gd name="connsiteY82" fmla="*/ 525163 h 6858000"/>
              <a:gd name="connsiteX83" fmla="*/ 29283 w 1342163"/>
              <a:gd name="connsiteY83" fmla="*/ 393828 h 6858000"/>
              <a:gd name="connsiteX84" fmla="*/ 29113 w 1342163"/>
              <a:gd name="connsiteY84" fmla="*/ 353137 h 6858000"/>
              <a:gd name="connsiteX85" fmla="*/ 34806 w 1342163"/>
              <a:gd name="connsiteY85" fmla="*/ 275771 h 6858000"/>
              <a:gd name="connsiteX86" fmla="*/ 44500 w 1342163"/>
              <a:gd name="connsiteY86" fmla="*/ 236673 h 6858000"/>
              <a:gd name="connsiteX87" fmla="*/ 43543 w 1342163"/>
              <a:gd name="connsiteY87" fmla="*/ 144983 h 6858000"/>
              <a:gd name="connsiteX88" fmla="*/ 33828 w 1342163"/>
              <a:gd name="connsiteY88" fmla="*/ 33857 h 6858000"/>
              <a:gd name="connsiteX89" fmla="*/ 15381 w 1342163"/>
              <a:gd name="connsiteY89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4393 w 1342163"/>
              <a:gd name="connsiteY34" fmla="*/ 4690749 h 6858000"/>
              <a:gd name="connsiteX35" fmla="*/ 479873 w 1342163"/>
              <a:gd name="connsiteY35" fmla="*/ 4584173 h 6858000"/>
              <a:gd name="connsiteX36" fmla="*/ 471521 w 1342163"/>
              <a:gd name="connsiteY36" fmla="*/ 4375228 h 6858000"/>
              <a:gd name="connsiteX37" fmla="*/ 452174 w 1342163"/>
              <a:gd name="connsiteY37" fmla="*/ 4214165 h 6858000"/>
              <a:gd name="connsiteX38" fmla="*/ 453803 w 1342163"/>
              <a:gd name="connsiteY38" fmla="*/ 4076008 h 6858000"/>
              <a:gd name="connsiteX39" fmla="*/ 441503 w 1342163"/>
              <a:gd name="connsiteY39" fmla="*/ 4033999 h 6858000"/>
              <a:gd name="connsiteX40" fmla="*/ 441228 w 1342163"/>
              <a:gd name="connsiteY40" fmla="*/ 4013953 h 6858000"/>
              <a:gd name="connsiteX41" fmla="*/ 433306 w 1342163"/>
              <a:gd name="connsiteY41" fmla="*/ 3901461 h 6858000"/>
              <a:gd name="connsiteX42" fmla="*/ 455900 w 1342163"/>
              <a:gd name="connsiteY42" fmla="*/ 3813873 h 6858000"/>
              <a:gd name="connsiteX43" fmla="*/ 466796 w 1342163"/>
              <a:gd name="connsiteY43" fmla="*/ 3738082 h 6858000"/>
              <a:gd name="connsiteX44" fmla="*/ 474142 w 1342163"/>
              <a:gd name="connsiteY44" fmla="*/ 3673397 h 6858000"/>
              <a:gd name="connsiteX45" fmla="*/ 473438 w 1342163"/>
              <a:gd name="connsiteY45" fmla="*/ 3637109 h 6858000"/>
              <a:gd name="connsiteX46" fmla="*/ 476881 w 1342163"/>
              <a:gd name="connsiteY46" fmla="*/ 3536883 h 6858000"/>
              <a:gd name="connsiteX47" fmla="*/ 484419 w 1342163"/>
              <a:gd name="connsiteY47" fmla="*/ 3435652 h 6858000"/>
              <a:gd name="connsiteX48" fmla="*/ 498311 w 1342163"/>
              <a:gd name="connsiteY48" fmla="*/ 3295862 h 6858000"/>
              <a:gd name="connsiteX49" fmla="*/ 480837 w 1342163"/>
              <a:gd name="connsiteY49" fmla="*/ 3158586 h 6858000"/>
              <a:gd name="connsiteX50" fmla="*/ 456245 w 1342163"/>
              <a:gd name="connsiteY50" fmla="*/ 3112365 h 6858000"/>
              <a:gd name="connsiteX51" fmla="*/ 441720 w 1342163"/>
              <a:gd name="connsiteY51" fmla="*/ 3072935 h 6858000"/>
              <a:gd name="connsiteX52" fmla="*/ 416894 w 1342163"/>
              <a:gd name="connsiteY52" fmla="*/ 2958185 h 6858000"/>
              <a:gd name="connsiteX53" fmla="*/ 374174 w 1342163"/>
              <a:gd name="connsiteY53" fmla="*/ 2843952 h 6858000"/>
              <a:gd name="connsiteX54" fmla="*/ 308426 w 1342163"/>
              <a:gd name="connsiteY54" fmla="*/ 2554718 h 6858000"/>
              <a:gd name="connsiteX55" fmla="*/ 279243 w 1342163"/>
              <a:gd name="connsiteY55" fmla="*/ 2447068 h 6858000"/>
              <a:gd name="connsiteX56" fmla="*/ 283313 w 1342163"/>
              <a:gd name="connsiteY56" fmla="*/ 2423438 h 6858000"/>
              <a:gd name="connsiteX57" fmla="*/ 272203 w 1342163"/>
              <a:gd name="connsiteY57" fmla="*/ 2402874 h 6858000"/>
              <a:gd name="connsiteX58" fmla="*/ 251144 w 1342163"/>
              <a:gd name="connsiteY58" fmla="*/ 2261920 h 6858000"/>
              <a:gd name="connsiteX59" fmla="*/ 241031 w 1342163"/>
              <a:gd name="connsiteY59" fmla="*/ 2195378 h 6858000"/>
              <a:gd name="connsiteX60" fmla="*/ 225248 w 1342163"/>
              <a:gd name="connsiteY60" fmla="*/ 2155135 h 6858000"/>
              <a:gd name="connsiteX61" fmla="*/ 222706 w 1342163"/>
              <a:gd name="connsiteY61" fmla="*/ 2118008 h 6858000"/>
              <a:gd name="connsiteX62" fmla="*/ 223699 w 1342163"/>
              <a:gd name="connsiteY62" fmla="*/ 2050531 h 6858000"/>
              <a:gd name="connsiteX63" fmla="*/ 196683 w 1342163"/>
              <a:gd name="connsiteY63" fmla="*/ 1906352 h 6858000"/>
              <a:gd name="connsiteX64" fmla="*/ 173240 w 1342163"/>
              <a:gd name="connsiteY64" fmla="*/ 1861531 h 6858000"/>
              <a:gd name="connsiteX65" fmla="*/ 127039 w 1342163"/>
              <a:gd name="connsiteY65" fmla="*/ 1732919 h 6858000"/>
              <a:gd name="connsiteX66" fmla="*/ 98476 w 1342163"/>
              <a:gd name="connsiteY66" fmla="*/ 1615777 h 6858000"/>
              <a:gd name="connsiteX67" fmla="*/ 79271 w 1342163"/>
              <a:gd name="connsiteY67" fmla="*/ 1563678 h 6858000"/>
              <a:gd name="connsiteX68" fmla="*/ 85093 w 1342163"/>
              <a:gd name="connsiteY68" fmla="*/ 1477995 h 6858000"/>
              <a:gd name="connsiteX69" fmla="*/ 71178 w 1342163"/>
              <a:gd name="connsiteY69" fmla="*/ 1373769 h 6858000"/>
              <a:gd name="connsiteX70" fmla="*/ 79485 w 1342163"/>
              <a:gd name="connsiteY70" fmla="*/ 1307086 h 6858000"/>
              <a:gd name="connsiteX71" fmla="*/ 85358 w 1342163"/>
              <a:gd name="connsiteY71" fmla="*/ 1168288 h 6858000"/>
              <a:gd name="connsiteX72" fmla="*/ 66946 w 1342163"/>
              <a:gd name="connsiteY72" fmla="*/ 1088484 h 6858000"/>
              <a:gd name="connsiteX73" fmla="*/ 55682 w 1342163"/>
              <a:gd name="connsiteY73" fmla="*/ 1016103 h 6858000"/>
              <a:gd name="connsiteX74" fmla="*/ 57138 w 1342163"/>
              <a:gd name="connsiteY74" fmla="*/ 954054 h 6858000"/>
              <a:gd name="connsiteX75" fmla="*/ 52003 w 1342163"/>
              <a:gd name="connsiteY75" fmla="*/ 896999 h 6858000"/>
              <a:gd name="connsiteX76" fmla="*/ 21411 w 1342163"/>
              <a:gd name="connsiteY76" fmla="*/ 821517 h 6858000"/>
              <a:gd name="connsiteX77" fmla="*/ 12141 w 1342163"/>
              <a:gd name="connsiteY77" fmla="*/ 711705 h 6858000"/>
              <a:gd name="connsiteX78" fmla="*/ 9051 w 1342163"/>
              <a:gd name="connsiteY78" fmla="*/ 619315 h 6858000"/>
              <a:gd name="connsiteX79" fmla="*/ 2707 w 1342163"/>
              <a:gd name="connsiteY79" fmla="*/ 585934 h 6858000"/>
              <a:gd name="connsiteX80" fmla="*/ 3 w 1342163"/>
              <a:gd name="connsiteY80" fmla="*/ 538948 h 6858000"/>
              <a:gd name="connsiteX81" fmla="*/ 3911 w 1342163"/>
              <a:gd name="connsiteY81" fmla="*/ 525163 h 6858000"/>
              <a:gd name="connsiteX82" fmla="*/ 29283 w 1342163"/>
              <a:gd name="connsiteY82" fmla="*/ 393828 h 6858000"/>
              <a:gd name="connsiteX83" fmla="*/ 29113 w 1342163"/>
              <a:gd name="connsiteY83" fmla="*/ 353137 h 6858000"/>
              <a:gd name="connsiteX84" fmla="*/ 34806 w 1342163"/>
              <a:gd name="connsiteY84" fmla="*/ 275771 h 6858000"/>
              <a:gd name="connsiteX85" fmla="*/ 44500 w 1342163"/>
              <a:gd name="connsiteY85" fmla="*/ 236673 h 6858000"/>
              <a:gd name="connsiteX86" fmla="*/ 43543 w 1342163"/>
              <a:gd name="connsiteY86" fmla="*/ 144983 h 6858000"/>
              <a:gd name="connsiteX87" fmla="*/ 33828 w 1342163"/>
              <a:gd name="connsiteY87" fmla="*/ 33857 h 6858000"/>
              <a:gd name="connsiteX88" fmla="*/ 15381 w 1342163"/>
              <a:gd name="connsiteY88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30566 w 1342163"/>
              <a:gd name="connsiteY17" fmla="*/ 5926735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4393 w 1342163"/>
              <a:gd name="connsiteY34" fmla="*/ 4690749 h 6858000"/>
              <a:gd name="connsiteX35" fmla="*/ 479873 w 1342163"/>
              <a:gd name="connsiteY35" fmla="*/ 4584173 h 6858000"/>
              <a:gd name="connsiteX36" fmla="*/ 471521 w 1342163"/>
              <a:gd name="connsiteY36" fmla="*/ 4375228 h 6858000"/>
              <a:gd name="connsiteX37" fmla="*/ 452174 w 1342163"/>
              <a:gd name="connsiteY37" fmla="*/ 4214165 h 6858000"/>
              <a:gd name="connsiteX38" fmla="*/ 453803 w 1342163"/>
              <a:gd name="connsiteY38" fmla="*/ 4076008 h 6858000"/>
              <a:gd name="connsiteX39" fmla="*/ 441503 w 1342163"/>
              <a:gd name="connsiteY39" fmla="*/ 4033999 h 6858000"/>
              <a:gd name="connsiteX40" fmla="*/ 441228 w 1342163"/>
              <a:gd name="connsiteY40" fmla="*/ 4013953 h 6858000"/>
              <a:gd name="connsiteX41" fmla="*/ 433306 w 1342163"/>
              <a:gd name="connsiteY41" fmla="*/ 3901461 h 6858000"/>
              <a:gd name="connsiteX42" fmla="*/ 455900 w 1342163"/>
              <a:gd name="connsiteY42" fmla="*/ 3813873 h 6858000"/>
              <a:gd name="connsiteX43" fmla="*/ 466796 w 1342163"/>
              <a:gd name="connsiteY43" fmla="*/ 3738082 h 6858000"/>
              <a:gd name="connsiteX44" fmla="*/ 474142 w 1342163"/>
              <a:gd name="connsiteY44" fmla="*/ 3673397 h 6858000"/>
              <a:gd name="connsiteX45" fmla="*/ 473438 w 1342163"/>
              <a:gd name="connsiteY45" fmla="*/ 3637109 h 6858000"/>
              <a:gd name="connsiteX46" fmla="*/ 476881 w 1342163"/>
              <a:gd name="connsiteY46" fmla="*/ 3536883 h 6858000"/>
              <a:gd name="connsiteX47" fmla="*/ 484419 w 1342163"/>
              <a:gd name="connsiteY47" fmla="*/ 3435652 h 6858000"/>
              <a:gd name="connsiteX48" fmla="*/ 498311 w 1342163"/>
              <a:gd name="connsiteY48" fmla="*/ 3295862 h 6858000"/>
              <a:gd name="connsiteX49" fmla="*/ 480837 w 1342163"/>
              <a:gd name="connsiteY49" fmla="*/ 3158586 h 6858000"/>
              <a:gd name="connsiteX50" fmla="*/ 456245 w 1342163"/>
              <a:gd name="connsiteY50" fmla="*/ 3112365 h 6858000"/>
              <a:gd name="connsiteX51" fmla="*/ 441720 w 1342163"/>
              <a:gd name="connsiteY51" fmla="*/ 3072935 h 6858000"/>
              <a:gd name="connsiteX52" fmla="*/ 416894 w 1342163"/>
              <a:gd name="connsiteY52" fmla="*/ 2958185 h 6858000"/>
              <a:gd name="connsiteX53" fmla="*/ 374174 w 1342163"/>
              <a:gd name="connsiteY53" fmla="*/ 2843952 h 6858000"/>
              <a:gd name="connsiteX54" fmla="*/ 308426 w 1342163"/>
              <a:gd name="connsiteY54" fmla="*/ 2554718 h 6858000"/>
              <a:gd name="connsiteX55" fmla="*/ 279243 w 1342163"/>
              <a:gd name="connsiteY55" fmla="*/ 2447068 h 6858000"/>
              <a:gd name="connsiteX56" fmla="*/ 283313 w 1342163"/>
              <a:gd name="connsiteY56" fmla="*/ 2423438 h 6858000"/>
              <a:gd name="connsiteX57" fmla="*/ 272203 w 1342163"/>
              <a:gd name="connsiteY57" fmla="*/ 2402874 h 6858000"/>
              <a:gd name="connsiteX58" fmla="*/ 251144 w 1342163"/>
              <a:gd name="connsiteY58" fmla="*/ 2261920 h 6858000"/>
              <a:gd name="connsiteX59" fmla="*/ 241031 w 1342163"/>
              <a:gd name="connsiteY59" fmla="*/ 2195378 h 6858000"/>
              <a:gd name="connsiteX60" fmla="*/ 225248 w 1342163"/>
              <a:gd name="connsiteY60" fmla="*/ 2155135 h 6858000"/>
              <a:gd name="connsiteX61" fmla="*/ 222706 w 1342163"/>
              <a:gd name="connsiteY61" fmla="*/ 2118008 h 6858000"/>
              <a:gd name="connsiteX62" fmla="*/ 223699 w 1342163"/>
              <a:gd name="connsiteY62" fmla="*/ 2050531 h 6858000"/>
              <a:gd name="connsiteX63" fmla="*/ 196683 w 1342163"/>
              <a:gd name="connsiteY63" fmla="*/ 1906352 h 6858000"/>
              <a:gd name="connsiteX64" fmla="*/ 173240 w 1342163"/>
              <a:gd name="connsiteY64" fmla="*/ 1861531 h 6858000"/>
              <a:gd name="connsiteX65" fmla="*/ 127039 w 1342163"/>
              <a:gd name="connsiteY65" fmla="*/ 1732919 h 6858000"/>
              <a:gd name="connsiteX66" fmla="*/ 98476 w 1342163"/>
              <a:gd name="connsiteY66" fmla="*/ 1615777 h 6858000"/>
              <a:gd name="connsiteX67" fmla="*/ 79271 w 1342163"/>
              <a:gd name="connsiteY67" fmla="*/ 1563678 h 6858000"/>
              <a:gd name="connsiteX68" fmla="*/ 85093 w 1342163"/>
              <a:gd name="connsiteY68" fmla="*/ 1477995 h 6858000"/>
              <a:gd name="connsiteX69" fmla="*/ 71178 w 1342163"/>
              <a:gd name="connsiteY69" fmla="*/ 1373769 h 6858000"/>
              <a:gd name="connsiteX70" fmla="*/ 79485 w 1342163"/>
              <a:gd name="connsiteY70" fmla="*/ 1307086 h 6858000"/>
              <a:gd name="connsiteX71" fmla="*/ 85358 w 1342163"/>
              <a:gd name="connsiteY71" fmla="*/ 1168288 h 6858000"/>
              <a:gd name="connsiteX72" fmla="*/ 66946 w 1342163"/>
              <a:gd name="connsiteY72" fmla="*/ 1088484 h 6858000"/>
              <a:gd name="connsiteX73" fmla="*/ 55682 w 1342163"/>
              <a:gd name="connsiteY73" fmla="*/ 1016103 h 6858000"/>
              <a:gd name="connsiteX74" fmla="*/ 57138 w 1342163"/>
              <a:gd name="connsiteY74" fmla="*/ 954054 h 6858000"/>
              <a:gd name="connsiteX75" fmla="*/ 52003 w 1342163"/>
              <a:gd name="connsiteY75" fmla="*/ 896999 h 6858000"/>
              <a:gd name="connsiteX76" fmla="*/ 21411 w 1342163"/>
              <a:gd name="connsiteY76" fmla="*/ 821517 h 6858000"/>
              <a:gd name="connsiteX77" fmla="*/ 12141 w 1342163"/>
              <a:gd name="connsiteY77" fmla="*/ 711705 h 6858000"/>
              <a:gd name="connsiteX78" fmla="*/ 9051 w 1342163"/>
              <a:gd name="connsiteY78" fmla="*/ 619315 h 6858000"/>
              <a:gd name="connsiteX79" fmla="*/ 2707 w 1342163"/>
              <a:gd name="connsiteY79" fmla="*/ 585934 h 6858000"/>
              <a:gd name="connsiteX80" fmla="*/ 3 w 1342163"/>
              <a:gd name="connsiteY80" fmla="*/ 538948 h 6858000"/>
              <a:gd name="connsiteX81" fmla="*/ 3911 w 1342163"/>
              <a:gd name="connsiteY81" fmla="*/ 525163 h 6858000"/>
              <a:gd name="connsiteX82" fmla="*/ 29283 w 1342163"/>
              <a:gd name="connsiteY82" fmla="*/ 393828 h 6858000"/>
              <a:gd name="connsiteX83" fmla="*/ 29113 w 1342163"/>
              <a:gd name="connsiteY83" fmla="*/ 353137 h 6858000"/>
              <a:gd name="connsiteX84" fmla="*/ 34806 w 1342163"/>
              <a:gd name="connsiteY84" fmla="*/ 275771 h 6858000"/>
              <a:gd name="connsiteX85" fmla="*/ 44500 w 1342163"/>
              <a:gd name="connsiteY85" fmla="*/ 236673 h 6858000"/>
              <a:gd name="connsiteX86" fmla="*/ 43543 w 1342163"/>
              <a:gd name="connsiteY86" fmla="*/ 144983 h 6858000"/>
              <a:gd name="connsiteX87" fmla="*/ 33828 w 1342163"/>
              <a:gd name="connsiteY87" fmla="*/ 33857 h 6858000"/>
              <a:gd name="connsiteX88" fmla="*/ 15381 w 1342163"/>
              <a:gd name="connsiteY88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45337 w 1342163"/>
              <a:gd name="connsiteY16" fmla="*/ 6028119 h 6858000"/>
              <a:gd name="connsiteX17" fmla="*/ 250120 w 1342163"/>
              <a:gd name="connsiteY17" fmla="*/ 5905303 h 6858000"/>
              <a:gd name="connsiteX18" fmla="*/ 280078 w 1342163"/>
              <a:gd name="connsiteY18" fmla="*/ 5712857 h 6858000"/>
              <a:gd name="connsiteX19" fmla="*/ 309876 w 1342163"/>
              <a:gd name="connsiteY19" fmla="*/ 5660491 h 6858000"/>
              <a:gd name="connsiteX20" fmla="*/ 323888 w 1342163"/>
              <a:gd name="connsiteY20" fmla="*/ 5553910 h 6858000"/>
              <a:gd name="connsiteX21" fmla="*/ 348319 w 1342163"/>
              <a:gd name="connsiteY21" fmla="*/ 5449031 h 6858000"/>
              <a:gd name="connsiteX22" fmla="*/ 359443 w 1342163"/>
              <a:gd name="connsiteY22" fmla="*/ 5396260 h 6858000"/>
              <a:gd name="connsiteX23" fmla="*/ 385202 w 1342163"/>
              <a:gd name="connsiteY23" fmla="*/ 5341916 h 6858000"/>
              <a:gd name="connsiteX24" fmla="*/ 423583 w 1342163"/>
              <a:gd name="connsiteY24" fmla="*/ 5264214 h 6858000"/>
              <a:gd name="connsiteX25" fmla="*/ 429742 w 1342163"/>
              <a:gd name="connsiteY25" fmla="*/ 5225268 h 6858000"/>
              <a:gd name="connsiteX26" fmla="*/ 438024 w 1342163"/>
              <a:gd name="connsiteY26" fmla="*/ 5159961 h 6858000"/>
              <a:gd name="connsiteX27" fmla="*/ 441634 w 1342163"/>
              <a:gd name="connsiteY27" fmla="*/ 5125185 h 6858000"/>
              <a:gd name="connsiteX28" fmla="*/ 455500 w 1342163"/>
              <a:gd name="connsiteY28" fmla="*/ 5067850 h 6858000"/>
              <a:gd name="connsiteX29" fmla="*/ 458231 w 1342163"/>
              <a:gd name="connsiteY29" fmla="*/ 5060861 h 6858000"/>
              <a:gd name="connsiteX30" fmla="*/ 456489 w 1342163"/>
              <a:gd name="connsiteY30" fmla="*/ 4993030 h 6858000"/>
              <a:gd name="connsiteX31" fmla="*/ 463398 w 1342163"/>
              <a:gd name="connsiteY31" fmla="*/ 4946844 h 6858000"/>
              <a:gd name="connsiteX32" fmla="*/ 474657 w 1342163"/>
              <a:gd name="connsiteY32" fmla="*/ 4858827 h 6858000"/>
              <a:gd name="connsiteX33" fmla="*/ 480560 w 1342163"/>
              <a:gd name="connsiteY33" fmla="*/ 4821170 h 6858000"/>
              <a:gd name="connsiteX34" fmla="*/ 484393 w 1342163"/>
              <a:gd name="connsiteY34" fmla="*/ 4690749 h 6858000"/>
              <a:gd name="connsiteX35" fmla="*/ 479873 w 1342163"/>
              <a:gd name="connsiteY35" fmla="*/ 4584173 h 6858000"/>
              <a:gd name="connsiteX36" fmla="*/ 471521 w 1342163"/>
              <a:gd name="connsiteY36" fmla="*/ 4375228 h 6858000"/>
              <a:gd name="connsiteX37" fmla="*/ 452174 w 1342163"/>
              <a:gd name="connsiteY37" fmla="*/ 4214165 h 6858000"/>
              <a:gd name="connsiteX38" fmla="*/ 453803 w 1342163"/>
              <a:gd name="connsiteY38" fmla="*/ 4076008 h 6858000"/>
              <a:gd name="connsiteX39" fmla="*/ 441503 w 1342163"/>
              <a:gd name="connsiteY39" fmla="*/ 4033999 h 6858000"/>
              <a:gd name="connsiteX40" fmla="*/ 441228 w 1342163"/>
              <a:gd name="connsiteY40" fmla="*/ 4013953 h 6858000"/>
              <a:gd name="connsiteX41" fmla="*/ 433306 w 1342163"/>
              <a:gd name="connsiteY41" fmla="*/ 3901461 h 6858000"/>
              <a:gd name="connsiteX42" fmla="*/ 455900 w 1342163"/>
              <a:gd name="connsiteY42" fmla="*/ 3813873 h 6858000"/>
              <a:gd name="connsiteX43" fmla="*/ 466796 w 1342163"/>
              <a:gd name="connsiteY43" fmla="*/ 3738082 h 6858000"/>
              <a:gd name="connsiteX44" fmla="*/ 474142 w 1342163"/>
              <a:gd name="connsiteY44" fmla="*/ 3673397 h 6858000"/>
              <a:gd name="connsiteX45" fmla="*/ 473438 w 1342163"/>
              <a:gd name="connsiteY45" fmla="*/ 3637109 h 6858000"/>
              <a:gd name="connsiteX46" fmla="*/ 476881 w 1342163"/>
              <a:gd name="connsiteY46" fmla="*/ 3536883 h 6858000"/>
              <a:gd name="connsiteX47" fmla="*/ 484419 w 1342163"/>
              <a:gd name="connsiteY47" fmla="*/ 3435652 h 6858000"/>
              <a:gd name="connsiteX48" fmla="*/ 498311 w 1342163"/>
              <a:gd name="connsiteY48" fmla="*/ 3295862 h 6858000"/>
              <a:gd name="connsiteX49" fmla="*/ 480837 w 1342163"/>
              <a:gd name="connsiteY49" fmla="*/ 3158586 h 6858000"/>
              <a:gd name="connsiteX50" fmla="*/ 456245 w 1342163"/>
              <a:gd name="connsiteY50" fmla="*/ 3112365 h 6858000"/>
              <a:gd name="connsiteX51" fmla="*/ 441720 w 1342163"/>
              <a:gd name="connsiteY51" fmla="*/ 3072935 h 6858000"/>
              <a:gd name="connsiteX52" fmla="*/ 416894 w 1342163"/>
              <a:gd name="connsiteY52" fmla="*/ 2958185 h 6858000"/>
              <a:gd name="connsiteX53" fmla="*/ 374174 w 1342163"/>
              <a:gd name="connsiteY53" fmla="*/ 2843952 h 6858000"/>
              <a:gd name="connsiteX54" fmla="*/ 308426 w 1342163"/>
              <a:gd name="connsiteY54" fmla="*/ 2554718 h 6858000"/>
              <a:gd name="connsiteX55" fmla="*/ 279243 w 1342163"/>
              <a:gd name="connsiteY55" fmla="*/ 2447068 h 6858000"/>
              <a:gd name="connsiteX56" fmla="*/ 283313 w 1342163"/>
              <a:gd name="connsiteY56" fmla="*/ 2423438 h 6858000"/>
              <a:gd name="connsiteX57" fmla="*/ 272203 w 1342163"/>
              <a:gd name="connsiteY57" fmla="*/ 2402874 h 6858000"/>
              <a:gd name="connsiteX58" fmla="*/ 251144 w 1342163"/>
              <a:gd name="connsiteY58" fmla="*/ 2261920 h 6858000"/>
              <a:gd name="connsiteX59" fmla="*/ 241031 w 1342163"/>
              <a:gd name="connsiteY59" fmla="*/ 2195378 h 6858000"/>
              <a:gd name="connsiteX60" fmla="*/ 225248 w 1342163"/>
              <a:gd name="connsiteY60" fmla="*/ 2155135 h 6858000"/>
              <a:gd name="connsiteX61" fmla="*/ 222706 w 1342163"/>
              <a:gd name="connsiteY61" fmla="*/ 2118008 h 6858000"/>
              <a:gd name="connsiteX62" fmla="*/ 223699 w 1342163"/>
              <a:gd name="connsiteY62" fmla="*/ 2050531 h 6858000"/>
              <a:gd name="connsiteX63" fmla="*/ 196683 w 1342163"/>
              <a:gd name="connsiteY63" fmla="*/ 1906352 h 6858000"/>
              <a:gd name="connsiteX64" fmla="*/ 173240 w 1342163"/>
              <a:gd name="connsiteY64" fmla="*/ 1861531 h 6858000"/>
              <a:gd name="connsiteX65" fmla="*/ 127039 w 1342163"/>
              <a:gd name="connsiteY65" fmla="*/ 1732919 h 6858000"/>
              <a:gd name="connsiteX66" fmla="*/ 98476 w 1342163"/>
              <a:gd name="connsiteY66" fmla="*/ 1615777 h 6858000"/>
              <a:gd name="connsiteX67" fmla="*/ 79271 w 1342163"/>
              <a:gd name="connsiteY67" fmla="*/ 1563678 h 6858000"/>
              <a:gd name="connsiteX68" fmla="*/ 85093 w 1342163"/>
              <a:gd name="connsiteY68" fmla="*/ 1477995 h 6858000"/>
              <a:gd name="connsiteX69" fmla="*/ 71178 w 1342163"/>
              <a:gd name="connsiteY69" fmla="*/ 1373769 h 6858000"/>
              <a:gd name="connsiteX70" fmla="*/ 79485 w 1342163"/>
              <a:gd name="connsiteY70" fmla="*/ 1307086 h 6858000"/>
              <a:gd name="connsiteX71" fmla="*/ 85358 w 1342163"/>
              <a:gd name="connsiteY71" fmla="*/ 1168288 h 6858000"/>
              <a:gd name="connsiteX72" fmla="*/ 66946 w 1342163"/>
              <a:gd name="connsiteY72" fmla="*/ 1088484 h 6858000"/>
              <a:gd name="connsiteX73" fmla="*/ 55682 w 1342163"/>
              <a:gd name="connsiteY73" fmla="*/ 1016103 h 6858000"/>
              <a:gd name="connsiteX74" fmla="*/ 57138 w 1342163"/>
              <a:gd name="connsiteY74" fmla="*/ 954054 h 6858000"/>
              <a:gd name="connsiteX75" fmla="*/ 52003 w 1342163"/>
              <a:gd name="connsiteY75" fmla="*/ 896999 h 6858000"/>
              <a:gd name="connsiteX76" fmla="*/ 21411 w 1342163"/>
              <a:gd name="connsiteY76" fmla="*/ 821517 h 6858000"/>
              <a:gd name="connsiteX77" fmla="*/ 12141 w 1342163"/>
              <a:gd name="connsiteY77" fmla="*/ 711705 h 6858000"/>
              <a:gd name="connsiteX78" fmla="*/ 9051 w 1342163"/>
              <a:gd name="connsiteY78" fmla="*/ 619315 h 6858000"/>
              <a:gd name="connsiteX79" fmla="*/ 2707 w 1342163"/>
              <a:gd name="connsiteY79" fmla="*/ 585934 h 6858000"/>
              <a:gd name="connsiteX80" fmla="*/ 3 w 1342163"/>
              <a:gd name="connsiteY80" fmla="*/ 538948 h 6858000"/>
              <a:gd name="connsiteX81" fmla="*/ 3911 w 1342163"/>
              <a:gd name="connsiteY81" fmla="*/ 525163 h 6858000"/>
              <a:gd name="connsiteX82" fmla="*/ 29283 w 1342163"/>
              <a:gd name="connsiteY82" fmla="*/ 393828 h 6858000"/>
              <a:gd name="connsiteX83" fmla="*/ 29113 w 1342163"/>
              <a:gd name="connsiteY83" fmla="*/ 353137 h 6858000"/>
              <a:gd name="connsiteX84" fmla="*/ 34806 w 1342163"/>
              <a:gd name="connsiteY84" fmla="*/ 275771 h 6858000"/>
              <a:gd name="connsiteX85" fmla="*/ 44500 w 1342163"/>
              <a:gd name="connsiteY85" fmla="*/ 236673 h 6858000"/>
              <a:gd name="connsiteX86" fmla="*/ 43543 w 1342163"/>
              <a:gd name="connsiteY86" fmla="*/ 144983 h 6858000"/>
              <a:gd name="connsiteX87" fmla="*/ 33828 w 1342163"/>
              <a:gd name="connsiteY87" fmla="*/ 33857 h 6858000"/>
              <a:gd name="connsiteX88" fmla="*/ 15381 w 1342163"/>
              <a:gd name="connsiteY88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71393 w 1342163"/>
              <a:gd name="connsiteY10" fmla="*/ 6334727 h 6858000"/>
              <a:gd name="connsiteX11" fmla="*/ 263305 w 1342163"/>
              <a:gd name="connsiteY11" fmla="*/ 6294334 h 6858000"/>
              <a:gd name="connsiteX12" fmla="*/ 251079 w 1342163"/>
              <a:gd name="connsiteY12" fmla="*/ 6231403 h 6858000"/>
              <a:gd name="connsiteX13" fmla="*/ 243737 w 1342163"/>
              <a:gd name="connsiteY13" fmla="*/ 6202459 h 6858000"/>
              <a:gd name="connsiteX14" fmla="*/ 242535 w 1342163"/>
              <a:gd name="connsiteY14" fmla="*/ 6153037 h 6858000"/>
              <a:gd name="connsiteX15" fmla="*/ 255506 w 1342163"/>
              <a:gd name="connsiteY15" fmla="*/ 6061464 h 6858000"/>
              <a:gd name="connsiteX16" fmla="*/ 250120 w 1342163"/>
              <a:gd name="connsiteY16" fmla="*/ 5905303 h 6858000"/>
              <a:gd name="connsiteX17" fmla="*/ 280078 w 1342163"/>
              <a:gd name="connsiteY17" fmla="*/ 5712857 h 6858000"/>
              <a:gd name="connsiteX18" fmla="*/ 309876 w 1342163"/>
              <a:gd name="connsiteY18" fmla="*/ 5660491 h 6858000"/>
              <a:gd name="connsiteX19" fmla="*/ 323888 w 1342163"/>
              <a:gd name="connsiteY19" fmla="*/ 5553910 h 6858000"/>
              <a:gd name="connsiteX20" fmla="*/ 348319 w 1342163"/>
              <a:gd name="connsiteY20" fmla="*/ 5449031 h 6858000"/>
              <a:gd name="connsiteX21" fmla="*/ 359443 w 1342163"/>
              <a:gd name="connsiteY21" fmla="*/ 5396260 h 6858000"/>
              <a:gd name="connsiteX22" fmla="*/ 385202 w 1342163"/>
              <a:gd name="connsiteY22" fmla="*/ 5341916 h 6858000"/>
              <a:gd name="connsiteX23" fmla="*/ 423583 w 1342163"/>
              <a:gd name="connsiteY23" fmla="*/ 5264214 h 6858000"/>
              <a:gd name="connsiteX24" fmla="*/ 429742 w 1342163"/>
              <a:gd name="connsiteY24" fmla="*/ 5225268 h 6858000"/>
              <a:gd name="connsiteX25" fmla="*/ 438024 w 1342163"/>
              <a:gd name="connsiteY25" fmla="*/ 5159961 h 6858000"/>
              <a:gd name="connsiteX26" fmla="*/ 441634 w 1342163"/>
              <a:gd name="connsiteY26" fmla="*/ 5125185 h 6858000"/>
              <a:gd name="connsiteX27" fmla="*/ 455500 w 1342163"/>
              <a:gd name="connsiteY27" fmla="*/ 5067850 h 6858000"/>
              <a:gd name="connsiteX28" fmla="*/ 458231 w 1342163"/>
              <a:gd name="connsiteY28" fmla="*/ 5060861 h 6858000"/>
              <a:gd name="connsiteX29" fmla="*/ 456489 w 1342163"/>
              <a:gd name="connsiteY29" fmla="*/ 4993030 h 6858000"/>
              <a:gd name="connsiteX30" fmla="*/ 463398 w 1342163"/>
              <a:gd name="connsiteY30" fmla="*/ 4946844 h 6858000"/>
              <a:gd name="connsiteX31" fmla="*/ 474657 w 1342163"/>
              <a:gd name="connsiteY31" fmla="*/ 4858827 h 6858000"/>
              <a:gd name="connsiteX32" fmla="*/ 480560 w 1342163"/>
              <a:gd name="connsiteY32" fmla="*/ 4821170 h 6858000"/>
              <a:gd name="connsiteX33" fmla="*/ 484393 w 1342163"/>
              <a:gd name="connsiteY33" fmla="*/ 4690749 h 6858000"/>
              <a:gd name="connsiteX34" fmla="*/ 479873 w 1342163"/>
              <a:gd name="connsiteY34" fmla="*/ 4584173 h 6858000"/>
              <a:gd name="connsiteX35" fmla="*/ 471521 w 1342163"/>
              <a:gd name="connsiteY35" fmla="*/ 4375228 h 6858000"/>
              <a:gd name="connsiteX36" fmla="*/ 452174 w 1342163"/>
              <a:gd name="connsiteY36" fmla="*/ 4214165 h 6858000"/>
              <a:gd name="connsiteX37" fmla="*/ 453803 w 1342163"/>
              <a:gd name="connsiteY37" fmla="*/ 4076008 h 6858000"/>
              <a:gd name="connsiteX38" fmla="*/ 441503 w 1342163"/>
              <a:gd name="connsiteY38" fmla="*/ 4033999 h 6858000"/>
              <a:gd name="connsiteX39" fmla="*/ 441228 w 1342163"/>
              <a:gd name="connsiteY39" fmla="*/ 4013953 h 6858000"/>
              <a:gd name="connsiteX40" fmla="*/ 433306 w 1342163"/>
              <a:gd name="connsiteY40" fmla="*/ 3901461 h 6858000"/>
              <a:gd name="connsiteX41" fmla="*/ 455900 w 1342163"/>
              <a:gd name="connsiteY41" fmla="*/ 3813873 h 6858000"/>
              <a:gd name="connsiteX42" fmla="*/ 466796 w 1342163"/>
              <a:gd name="connsiteY42" fmla="*/ 3738082 h 6858000"/>
              <a:gd name="connsiteX43" fmla="*/ 474142 w 1342163"/>
              <a:gd name="connsiteY43" fmla="*/ 3673397 h 6858000"/>
              <a:gd name="connsiteX44" fmla="*/ 473438 w 1342163"/>
              <a:gd name="connsiteY44" fmla="*/ 3637109 h 6858000"/>
              <a:gd name="connsiteX45" fmla="*/ 476881 w 1342163"/>
              <a:gd name="connsiteY45" fmla="*/ 3536883 h 6858000"/>
              <a:gd name="connsiteX46" fmla="*/ 484419 w 1342163"/>
              <a:gd name="connsiteY46" fmla="*/ 3435652 h 6858000"/>
              <a:gd name="connsiteX47" fmla="*/ 498311 w 1342163"/>
              <a:gd name="connsiteY47" fmla="*/ 3295862 h 6858000"/>
              <a:gd name="connsiteX48" fmla="*/ 480837 w 1342163"/>
              <a:gd name="connsiteY48" fmla="*/ 3158586 h 6858000"/>
              <a:gd name="connsiteX49" fmla="*/ 456245 w 1342163"/>
              <a:gd name="connsiteY49" fmla="*/ 3112365 h 6858000"/>
              <a:gd name="connsiteX50" fmla="*/ 441720 w 1342163"/>
              <a:gd name="connsiteY50" fmla="*/ 3072935 h 6858000"/>
              <a:gd name="connsiteX51" fmla="*/ 416894 w 1342163"/>
              <a:gd name="connsiteY51" fmla="*/ 2958185 h 6858000"/>
              <a:gd name="connsiteX52" fmla="*/ 374174 w 1342163"/>
              <a:gd name="connsiteY52" fmla="*/ 2843952 h 6858000"/>
              <a:gd name="connsiteX53" fmla="*/ 308426 w 1342163"/>
              <a:gd name="connsiteY53" fmla="*/ 2554718 h 6858000"/>
              <a:gd name="connsiteX54" fmla="*/ 279243 w 1342163"/>
              <a:gd name="connsiteY54" fmla="*/ 2447068 h 6858000"/>
              <a:gd name="connsiteX55" fmla="*/ 283313 w 1342163"/>
              <a:gd name="connsiteY55" fmla="*/ 2423438 h 6858000"/>
              <a:gd name="connsiteX56" fmla="*/ 272203 w 1342163"/>
              <a:gd name="connsiteY56" fmla="*/ 2402874 h 6858000"/>
              <a:gd name="connsiteX57" fmla="*/ 251144 w 1342163"/>
              <a:gd name="connsiteY57" fmla="*/ 2261920 h 6858000"/>
              <a:gd name="connsiteX58" fmla="*/ 241031 w 1342163"/>
              <a:gd name="connsiteY58" fmla="*/ 2195378 h 6858000"/>
              <a:gd name="connsiteX59" fmla="*/ 225248 w 1342163"/>
              <a:gd name="connsiteY59" fmla="*/ 2155135 h 6858000"/>
              <a:gd name="connsiteX60" fmla="*/ 222706 w 1342163"/>
              <a:gd name="connsiteY60" fmla="*/ 2118008 h 6858000"/>
              <a:gd name="connsiteX61" fmla="*/ 223699 w 1342163"/>
              <a:gd name="connsiteY61" fmla="*/ 2050531 h 6858000"/>
              <a:gd name="connsiteX62" fmla="*/ 196683 w 1342163"/>
              <a:gd name="connsiteY62" fmla="*/ 1906352 h 6858000"/>
              <a:gd name="connsiteX63" fmla="*/ 173240 w 1342163"/>
              <a:gd name="connsiteY63" fmla="*/ 1861531 h 6858000"/>
              <a:gd name="connsiteX64" fmla="*/ 127039 w 1342163"/>
              <a:gd name="connsiteY64" fmla="*/ 1732919 h 6858000"/>
              <a:gd name="connsiteX65" fmla="*/ 98476 w 1342163"/>
              <a:gd name="connsiteY65" fmla="*/ 1615777 h 6858000"/>
              <a:gd name="connsiteX66" fmla="*/ 79271 w 1342163"/>
              <a:gd name="connsiteY66" fmla="*/ 1563678 h 6858000"/>
              <a:gd name="connsiteX67" fmla="*/ 85093 w 1342163"/>
              <a:gd name="connsiteY67" fmla="*/ 1477995 h 6858000"/>
              <a:gd name="connsiteX68" fmla="*/ 71178 w 1342163"/>
              <a:gd name="connsiteY68" fmla="*/ 1373769 h 6858000"/>
              <a:gd name="connsiteX69" fmla="*/ 79485 w 1342163"/>
              <a:gd name="connsiteY69" fmla="*/ 1307086 h 6858000"/>
              <a:gd name="connsiteX70" fmla="*/ 85358 w 1342163"/>
              <a:gd name="connsiteY70" fmla="*/ 1168288 h 6858000"/>
              <a:gd name="connsiteX71" fmla="*/ 66946 w 1342163"/>
              <a:gd name="connsiteY71" fmla="*/ 1088484 h 6858000"/>
              <a:gd name="connsiteX72" fmla="*/ 55682 w 1342163"/>
              <a:gd name="connsiteY72" fmla="*/ 1016103 h 6858000"/>
              <a:gd name="connsiteX73" fmla="*/ 57138 w 1342163"/>
              <a:gd name="connsiteY73" fmla="*/ 954054 h 6858000"/>
              <a:gd name="connsiteX74" fmla="*/ 52003 w 1342163"/>
              <a:gd name="connsiteY74" fmla="*/ 896999 h 6858000"/>
              <a:gd name="connsiteX75" fmla="*/ 21411 w 1342163"/>
              <a:gd name="connsiteY75" fmla="*/ 821517 h 6858000"/>
              <a:gd name="connsiteX76" fmla="*/ 12141 w 1342163"/>
              <a:gd name="connsiteY76" fmla="*/ 711705 h 6858000"/>
              <a:gd name="connsiteX77" fmla="*/ 9051 w 1342163"/>
              <a:gd name="connsiteY77" fmla="*/ 619315 h 6858000"/>
              <a:gd name="connsiteX78" fmla="*/ 2707 w 1342163"/>
              <a:gd name="connsiteY78" fmla="*/ 585934 h 6858000"/>
              <a:gd name="connsiteX79" fmla="*/ 3 w 1342163"/>
              <a:gd name="connsiteY79" fmla="*/ 538948 h 6858000"/>
              <a:gd name="connsiteX80" fmla="*/ 3911 w 1342163"/>
              <a:gd name="connsiteY80" fmla="*/ 525163 h 6858000"/>
              <a:gd name="connsiteX81" fmla="*/ 29283 w 1342163"/>
              <a:gd name="connsiteY81" fmla="*/ 393828 h 6858000"/>
              <a:gd name="connsiteX82" fmla="*/ 29113 w 1342163"/>
              <a:gd name="connsiteY82" fmla="*/ 353137 h 6858000"/>
              <a:gd name="connsiteX83" fmla="*/ 34806 w 1342163"/>
              <a:gd name="connsiteY83" fmla="*/ 275771 h 6858000"/>
              <a:gd name="connsiteX84" fmla="*/ 44500 w 1342163"/>
              <a:gd name="connsiteY84" fmla="*/ 236673 h 6858000"/>
              <a:gd name="connsiteX85" fmla="*/ 43543 w 1342163"/>
              <a:gd name="connsiteY85" fmla="*/ 144983 h 6858000"/>
              <a:gd name="connsiteX86" fmla="*/ 33828 w 1342163"/>
              <a:gd name="connsiteY86" fmla="*/ 33857 h 6858000"/>
              <a:gd name="connsiteX87" fmla="*/ 15381 w 1342163"/>
              <a:gd name="connsiteY87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21411 w 1342163"/>
              <a:gd name="connsiteY74" fmla="*/ 821517 h 6858000"/>
              <a:gd name="connsiteX75" fmla="*/ 12141 w 1342163"/>
              <a:gd name="connsiteY75" fmla="*/ 711705 h 6858000"/>
              <a:gd name="connsiteX76" fmla="*/ 9051 w 1342163"/>
              <a:gd name="connsiteY76" fmla="*/ 619315 h 6858000"/>
              <a:gd name="connsiteX77" fmla="*/ 2707 w 1342163"/>
              <a:gd name="connsiteY77" fmla="*/ 585934 h 6858000"/>
              <a:gd name="connsiteX78" fmla="*/ 3 w 1342163"/>
              <a:gd name="connsiteY78" fmla="*/ 538948 h 6858000"/>
              <a:gd name="connsiteX79" fmla="*/ 3911 w 1342163"/>
              <a:gd name="connsiteY79" fmla="*/ 525163 h 6858000"/>
              <a:gd name="connsiteX80" fmla="*/ 29283 w 1342163"/>
              <a:gd name="connsiteY80" fmla="*/ 393828 h 6858000"/>
              <a:gd name="connsiteX81" fmla="*/ 29113 w 1342163"/>
              <a:gd name="connsiteY81" fmla="*/ 353137 h 6858000"/>
              <a:gd name="connsiteX82" fmla="*/ 34806 w 1342163"/>
              <a:gd name="connsiteY82" fmla="*/ 275771 h 6858000"/>
              <a:gd name="connsiteX83" fmla="*/ 44500 w 1342163"/>
              <a:gd name="connsiteY83" fmla="*/ 236673 h 6858000"/>
              <a:gd name="connsiteX84" fmla="*/ 43543 w 1342163"/>
              <a:gd name="connsiteY84" fmla="*/ 144983 h 6858000"/>
              <a:gd name="connsiteX85" fmla="*/ 33828 w 1342163"/>
              <a:gd name="connsiteY85" fmla="*/ 33857 h 6858000"/>
              <a:gd name="connsiteX86" fmla="*/ 15381 w 1342163"/>
              <a:gd name="connsiteY86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1178 w 1342163"/>
              <a:gd name="connsiteY67" fmla="*/ 1373769 h 6858000"/>
              <a:gd name="connsiteX68" fmla="*/ 79485 w 1342163"/>
              <a:gd name="connsiteY68" fmla="*/ 1307086 h 6858000"/>
              <a:gd name="connsiteX69" fmla="*/ 85358 w 1342163"/>
              <a:gd name="connsiteY69" fmla="*/ 1168288 h 6858000"/>
              <a:gd name="connsiteX70" fmla="*/ 66946 w 1342163"/>
              <a:gd name="connsiteY70" fmla="*/ 1088484 h 6858000"/>
              <a:gd name="connsiteX71" fmla="*/ 55682 w 1342163"/>
              <a:gd name="connsiteY71" fmla="*/ 1016103 h 6858000"/>
              <a:gd name="connsiteX72" fmla="*/ 57138 w 1342163"/>
              <a:gd name="connsiteY72" fmla="*/ 954054 h 6858000"/>
              <a:gd name="connsiteX73" fmla="*/ 52003 w 1342163"/>
              <a:gd name="connsiteY73" fmla="*/ 896999 h 6858000"/>
              <a:gd name="connsiteX74" fmla="*/ 12141 w 1342163"/>
              <a:gd name="connsiteY74" fmla="*/ 711705 h 6858000"/>
              <a:gd name="connsiteX75" fmla="*/ 9051 w 1342163"/>
              <a:gd name="connsiteY75" fmla="*/ 619315 h 6858000"/>
              <a:gd name="connsiteX76" fmla="*/ 2707 w 1342163"/>
              <a:gd name="connsiteY76" fmla="*/ 585934 h 6858000"/>
              <a:gd name="connsiteX77" fmla="*/ 3 w 1342163"/>
              <a:gd name="connsiteY77" fmla="*/ 538948 h 6858000"/>
              <a:gd name="connsiteX78" fmla="*/ 3911 w 1342163"/>
              <a:gd name="connsiteY78" fmla="*/ 525163 h 6858000"/>
              <a:gd name="connsiteX79" fmla="*/ 29283 w 1342163"/>
              <a:gd name="connsiteY79" fmla="*/ 393828 h 6858000"/>
              <a:gd name="connsiteX80" fmla="*/ 29113 w 1342163"/>
              <a:gd name="connsiteY80" fmla="*/ 353137 h 6858000"/>
              <a:gd name="connsiteX81" fmla="*/ 34806 w 1342163"/>
              <a:gd name="connsiteY81" fmla="*/ 275771 h 6858000"/>
              <a:gd name="connsiteX82" fmla="*/ 44500 w 1342163"/>
              <a:gd name="connsiteY82" fmla="*/ 236673 h 6858000"/>
              <a:gd name="connsiteX83" fmla="*/ 43543 w 1342163"/>
              <a:gd name="connsiteY83" fmla="*/ 144983 h 6858000"/>
              <a:gd name="connsiteX84" fmla="*/ 33828 w 1342163"/>
              <a:gd name="connsiteY84" fmla="*/ 33857 h 6858000"/>
              <a:gd name="connsiteX85" fmla="*/ 15381 w 1342163"/>
              <a:gd name="connsiteY85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9485 w 1342163"/>
              <a:gd name="connsiteY67" fmla="*/ 1307086 h 6858000"/>
              <a:gd name="connsiteX68" fmla="*/ 85358 w 1342163"/>
              <a:gd name="connsiteY68" fmla="*/ 1168288 h 6858000"/>
              <a:gd name="connsiteX69" fmla="*/ 66946 w 1342163"/>
              <a:gd name="connsiteY69" fmla="*/ 1088484 h 6858000"/>
              <a:gd name="connsiteX70" fmla="*/ 55682 w 1342163"/>
              <a:gd name="connsiteY70" fmla="*/ 1016103 h 6858000"/>
              <a:gd name="connsiteX71" fmla="*/ 57138 w 1342163"/>
              <a:gd name="connsiteY71" fmla="*/ 954054 h 6858000"/>
              <a:gd name="connsiteX72" fmla="*/ 52003 w 1342163"/>
              <a:gd name="connsiteY72" fmla="*/ 896999 h 6858000"/>
              <a:gd name="connsiteX73" fmla="*/ 12141 w 1342163"/>
              <a:gd name="connsiteY73" fmla="*/ 711705 h 6858000"/>
              <a:gd name="connsiteX74" fmla="*/ 9051 w 1342163"/>
              <a:gd name="connsiteY74" fmla="*/ 619315 h 6858000"/>
              <a:gd name="connsiteX75" fmla="*/ 2707 w 1342163"/>
              <a:gd name="connsiteY75" fmla="*/ 585934 h 6858000"/>
              <a:gd name="connsiteX76" fmla="*/ 3 w 1342163"/>
              <a:gd name="connsiteY76" fmla="*/ 538948 h 6858000"/>
              <a:gd name="connsiteX77" fmla="*/ 3911 w 1342163"/>
              <a:gd name="connsiteY77" fmla="*/ 525163 h 6858000"/>
              <a:gd name="connsiteX78" fmla="*/ 29283 w 1342163"/>
              <a:gd name="connsiteY78" fmla="*/ 393828 h 6858000"/>
              <a:gd name="connsiteX79" fmla="*/ 29113 w 1342163"/>
              <a:gd name="connsiteY79" fmla="*/ 353137 h 6858000"/>
              <a:gd name="connsiteX80" fmla="*/ 34806 w 1342163"/>
              <a:gd name="connsiteY80" fmla="*/ 275771 h 6858000"/>
              <a:gd name="connsiteX81" fmla="*/ 44500 w 1342163"/>
              <a:gd name="connsiteY81" fmla="*/ 236673 h 6858000"/>
              <a:gd name="connsiteX82" fmla="*/ 43543 w 1342163"/>
              <a:gd name="connsiteY82" fmla="*/ 144983 h 6858000"/>
              <a:gd name="connsiteX83" fmla="*/ 33828 w 1342163"/>
              <a:gd name="connsiteY83" fmla="*/ 33857 h 6858000"/>
              <a:gd name="connsiteX84" fmla="*/ 15381 w 1342163"/>
              <a:gd name="connsiteY84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72203 w 1342163"/>
              <a:gd name="connsiteY55" fmla="*/ 2402874 h 6858000"/>
              <a:gd name="connsiteX56" fmla="*/ 251144 w 1342163"/>
              <a:gd name="connsiteY56" fmla="*/ 2261920 h 6858000"/>
              <a:gd name="connsiteX57" fmla="*/ 241031 w 1342163"/>
              <a:gd name="connsiteY57" fmla="*/ 2195378 h 6858000"/>
              <a:gd name="connsiteX58" fmla="*/ 225248 w 1342163"/>
              <a:gd name="connsiteY58" fmla="*/ 2155135 h 6858000"/>
              <a:gd name="connsiteX59" fmla="*/ 222706 w 1342163"/>
              <a:gd name="connsiteY59" fmla="*/ 2118008 h 6858000"/>
              <a:gd name="connsiteX60" fmla="*/ 223699 w 1342163"/>
              <a:gd name="connsiteY60" fmla="*/ 2050531 h 6858000"/>
              <a:gd name="connsiteX61" fmla="*/ 196683 w 1342163"/>
              <a:gd name="connsiteY61" fmla="*/ 1906352 h 6858000"/>
              <a:gd name="connsiteX62" fmla="*/ 173240 w 1342163"/>
              <a:gd name="connsiteY62" fmla="*/ 1861531 h 6858000"/>
              <a:gd name="connsiteX63" fmla="*/ 127039 w 1342163"/>
              <a:gd name="connsiteY63" fmla="*/ 1732919 h 6858000"/>
              <a:gd name="connsiteX64" fmla="*/ 98476 w 1342163"/>
              <a:gd name="connsiteY64" fmla="*/ 1615777 h 6858000"/>
              <a:gd name="connsiteX65" fmla="*/ 79271 w 1342163"/>
              <a:gd name="connsiteY65" fmla="*/ 1563678 h 6858000"/>
              <a:gd name="connsiteX66" fmla="*/ 85093 w 1342163"/>
              <a:gd name="connsiteY66" fmla="*/ 1477995 h 6858000"/>
              <a:gd name="connsiteX67" fmla="*/ 79485 w 1342163"/>
              <a:gd name="connsiteY67" fmla="*/ 1307086 h 6858000"/>
              <a:gd name="connsiteX68" fmla="*/ 85358 w 1342163"/>
              <a:gd name="connsiteY68" fmla="*/ 1168288 h 6858000"/>
              <a:gd name="connsiteX69" fmla="*/ 66946 w 1342163"/>
              <a:gd name="connsiteY69" fmla="*/ 1088484 h 6858000"/>
              <a:gd name="connsiteX70" fmla="*/ 55682 w 1342163"/>
              <a:gd name="connsiteY70" fmla="*/ 1016103 h 6858000"/>
              <a:gd name="connsiteX71" fmla="*/ 57138 w 1342163"/>
              <a:gd name="connsiteY71" fmla="*/ 954054 h 6858000"/>
              <a:gd name="connsiteX72" fmla="*/ 52003 w 1342163"/>
              <a:gd name="connsiteY72" fmla="*/ 896999 h 6858000"/>
              <a:gd name="connsiteX73" fmla="*/ 12141 w 1342163"/>
              <a:gd name="connsiteY73" fmla="*/ 711705 h 6858000"/>
              <a:gd name="connsiteX74" fmla="*/ 9051 w 1342163"/>
              <a:gd name="connsiteY74" fmla="*/ 619315 h 6858000"/>
              <a:gd name="connsiteX75" fmla="*/ 2707 w 1342163"/>
              <a:gd name="connsiteY75" fmla="*/ 585934 h 6858000"/>
              <a:gd name="connsiteX76" fmla="*/ 3 w 1342163"/>
              <a:gd name="connsiteY76" fmla="*/ 538948 h 6858000"/>
              <a:gd name="connsiteX77" fmla="*/ 3911 w 1342163"/>
              <a:gd name="connsiteY77" fmla="*/ 525163 h 6858000"/>
              <a:gd name="connsiteX78" fmla="*/ 29283 w 1342163"/>
              <a:gd name="connsiteY78" fmla="*/ 393828 h 6858000"/>
              <a:gd name="connsiteX79" fmla="*/ 29113 w 1342163"/>
              <a:gd name="connsiteY79" fmla="*/ 353137 h 6858000"/>
              <a:gd name="connsiteX80" fmla="*/ 34806 w 1342163"/>
              <a:gd name="connsiteY80" fmla="*/ 275771 h 6858000"/>
              <a:gd name="connsiteX81" fmla="*/ 44500 w 1342163"/>
              <a:gd name="connsiteY81" fmla="*/ 236673 h 6858000"/>
              <a:gd name="connsiteX82" fmla="*/ 43543 w 1342163"/>
              <a:gd name="connsiteY82" fmla="*/ 144983 h 6858000"/>
              <a:gd name="connsiteX83" fmla="*/ 33828 w 1342163"/>
              <a:gd name="connsiteY83" fmla="*/ 33857 h 6858000"/>
              <a:gd name="connsiteX84" fmla="*/ 15381 w 1342163"/>
              <a:gd name="connsiteY84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51144 w 1342163"/>
              <a:gd name="connsiteY55" fmla="*/ 2261920 h 6858000"/>
              <a:gd name="connsiteX56" fmla="*/ 241031 w 1342163"/>
              <a:gd name="connsiteY56" fmla="*/ 2195378 h 6858000"/>
              <a:gd name="connsiteX57" fmla="*/ 225248 w 1342163"/>
              <a:gd name="connsiteY57" fmla="*/ 2155135 h 6858000"/>
              <a:gd name="connsiteX58" fmla="*/ 222706 w 1342163"/>
              <a:gd name="connsiteY58" fmla="*/ 2118008 h 6858000"/>
              <a:gd name="connsiteX59" fmla="*/ 223699 w 1342163"/>
              <a:gd name="connsiteY59" fmla="*/ 2050531 h 6858000"/>
              <a:gd name="connsiteX60" fmla="*/ 196683 w 1342163"/>
              <a:gd name="connsiteY60" fmla="*/ 1906352 h 6858000"/>
              <a:gd name="connsiteX61" fmla="*/ 173240 w 1342163"/>
              <a:gd name="connsiteY61" fmla="*/ 1861531 h 6858000"/>
              <a:gd name="connsiteX62" fmla="*/ 127039 w 1342163"/>
              <a:gd name="connsiteY62" fmla="*/ 1732919 h 6858000"/>
              <a:gd name="connsiteX63" fmla="*/ 98476 w 1342163"/>
              <a:gd name="connsiteY63" fmla="*/ 1615777 h 6858000"/>
              <a:gd name="connsiteX64" fmla="*/ 79271 w 1342163"/>
              <a:gd name="connsiteY64" fmla="*/ 1563678 h 6858000"/>
              <a:gd name="connsiteX65" fmla="*/ 85093 w 1342163"/>
              <a:gd name="connsiteY65" fmla="*/ 1477995 h 6858000"/>
              <a:gd name="connsiteX66" fmla="*/ 79485 w 1342163"/>
              <a:gd name="connsiteY66" fmla="*/ 1307086 h 6858000"/>
              <a:gd name="connsiteX67" fmla="*/ 85358 w 1342163"/>
              <a:gd name="connsiteY67" fmla="*/ 1168288 h 6858000"/>
              <a:gd name="connsiteX68" fmla="*/ 66946 w 1342163"/>
              <a:gd name="connsiteY68" fmla="*/ 1088484 h 6858000"/>
              <a:gd name="connsiteX69" fmla="*/ 55682 w 1342163"/>
              <a:gd name="connsiteY69" fmla="*/ 1016103 h 6858000"/>
              <a:gd name="connsiteX70" fmla="*/ 57138 w 1342163"/>
              <a:gd name="connsiteY70" fmla="*/ 954054 h 6858000"/>
              <a:gd name="connsiteX71" fmla="*/ 52003 w 1342163"/>
              <a:gd name="connsiteY71" fmla="*/ 896999 h 6858000"/>
              <a:gd name="connsiteX72" fmla="*/ 12141 w 1342163"/>
              <a:gd name="connsiteY72" fmla="*/ 711705 h 6858000"/>
              <a:gd name="connsiteX73" fmla="*/ 9051 w 1342163"/>
              <a:gd name="connsiteY73" fmla="*/ 619315 h 6858000"/>
              <a:gd name="connsiteX74" fmla="*/ 2707 w 1342163"/>
              <a:gd name="connsiteY74" fmla="*/ 585934 h 6858000"/>
              <a:gd name="connsiteX75" fmla="*/ 3 w 1342163"/>
              <a:gd name="connsiteY75" fmla="*/ 538948 h 6858000"/>
              <a:gd name="connsiteX76" fmla="*/ 3911 w 1342163"/>
              <a:gd name="connsiteY76" fmla="*/ 525163 h 6858000"/>
              <a:gd name="connsiteX77" fmla="*/ 29283 w 1342163"/>
              <a:gd name="connsiteY77" fmla="*/ 393828 h 6858000"/>
              <a:gd name="connsiteX78" fmla="*/ 29113 w 1342163"/>
              <a:gd name="connsiteY78" fmla="*/ 353137 h 6858000"/>
              <a:gd name="connsiteX79" fmla="*/ 34806 w 1342163"/>
              <a:gd name="connsiteY79" fmla="*/ 275771 h 6858000"/>
              <a:gd name="connsiteX80" fmla="*/ 44500 w 1342163"/>
              <a:gd name="connsiteY80" fmla="*/ 236673 h 6858000"/>
              <a:gd name="connsiteX81" fmla="*/ 43543 w 1342163"/>
              <a:gd name="connsiteY81" fmla="*/ 144983 h 6858000"/>
              <a:gd name="connsiteX82" fmla="*/ 33828 w 1342163"/>
              <a:gd name="connsiteY82" fmla="*/ 33857 h 6858000"/>
              <a:gd name="connsiteX83" fmla="*/ 15381 w 1342163"/>
              <a:gd name="connsiteY83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84419 w 1342163"/>
              <a:gd name="connsiteY45" fmla="*/ 3435652 h 6858000"/>
              <a:gd name="connsiteX46" fmla="*/ 498311 w 1342163"/>
              <a:gd name="connsiteY46" fmla="*/ 3295862 h 6858000"/>
              <a:gd name="connsiteX47" fmla="*/ 480837 w 1342163"/>
              <a:gd name="connsiteY47" fmla="*/ 3158586 h 6858000"/>
              <a:gd name="connsiteX48" fmla="*/ 456245 w 1342163"/>
              <a:gd name="connsiteY48" fmla="*/ 3112365 h 6858000"/>
              <a:gd name="connsiteX49" fmla="*/ 441720 w 1342163"/>
              <a:gd name="connsiteY49" fmla="*/ 3072935 h 6858000"/>
              <a:gd name="connsiteX50" fmla="*/ 416894 w 1342163"/>
              <a:gd name="connsiteY50" fmla="*/ 2958185 h 6858000"/>
              <a:gd name="connsiteX51" fmla="*/ 374174 w 1342163"/>
              <a:gd name="connsiteY51" fmla="*/ 2843952 h 6858000"/>
              <a:gd name="connsiteX52" fmla="*/ 308426 w 1342163"/>
              <a:gd name="connsiteY52" fmla="*/ 2554718 h 6858000"/>
              <a:gd name="connsiteX53" fmla="*/ 279243 w 1342163"/>
              <a:gd name="connsiteY53" fmla="*/ 2447068 h 6858000"/>
              <a:gd name="connsiteX54" fmla="*/ 283313 w 1342163"/>
              <a:gd name="connsiteY54" fmla="*/ 2423438 h 6858000"/>
              <a:gd name="connsiteX55" fmla="*/ 251144 w 1342163"/>
              <a:gd name="connsiteY55" fmla="*/ 2261920 h 6858000"/>
              <a:gd name="connsiteX56" fmla="*/ 241031 w 1342163"/>
              <a:gd name="connsiteY56" fmla="*/ 2195378 h 6858000"/>
              <a:gd name="connsiteX57" fmla="*/ 225248 w 1342163"/>
              <a:gd name="connsiteY57" fmla="*/ 2155135 h 6858000"/>
              <a:gd name="connsiteX58" fmla="*/ 222706 w 1342163"/>
              <a:gd name="connsiteY58" fmla="*/ 2118008 h 6858000"/>
              <a:gd name="connsiteX59" fmla="*/ 223699 w 1342163"/>
              <a:gd name="connsiteY59" fmla="*/ 2050531 h 6858000"/>
              <a:gd name="connsiteX60" fmla="*/ 196683 w 1342163"/>
              <a:gd name="connsiteY60" fmla="*/ 1906352 h 6858000"/>
              <a:gd name="connsiteX61" fmla="*/ 173240 w 1342163"/>
              <a:gd name="connsiteY61" fmla="*/ 1861531 h 6858000"/>
              <a:gd name="connsiteX62" fmla="*/ 127039 w 1342163"/>
              <a:gd name="connsiteY62" fmla="*/ 1732919 h 6858000"/>
              <a:gd name="connsiteX63" fmla="*/ 98476 w 1342163"/>
              <a:gd name="connsiteY63" fmla="*/ 1615777 h 6858000"/>
              <a:gd name="connsiteX64" fmla="*/ 79271 w 1342163"/>
              <a:gd name="connsiteY64" fmla="*/ 1563678 h 6858000"/>
              <a:gd name="connsiteX65" fmla="*/ 85093 w 1342163"/>
              <a:gd name="connsiteY65" fmla="*/ 1477995 h 6858000"/>
              <a:gd name="connsiteX66" fmla="*/ 79485 w 1342163"/>
              <a:gd name="connsiteY66" fmla="*/ 1307086 h 6858000"/>
              <a:gd name="connsiteX67" fmla="*/ 85358 w 1342163"/>
              <a:gd name="connsiteY67" fmla="*/ 1168288 h 6858000"/>
              <a:gd name="connsiteX68" fmla="*/ 66946 w 1342163"/>
              <a:gd name="connsiteY68" fmla="*/ 1088484 h 6858000"/>
              <a:gd name="connsiteX69" fmla="*/ 55682 w 1342163"/>
              <a:gd name="connsiteY69" fmla="*/ 1016103 h 6858000"/>
              <a:gd name="connsiteX70" fmla="*/ 57138 w 1342163"/>
              <a:gd name="connsiteY70" fmla="*/ 954054 h 6858000"/>
              <a:gd name="connsiteX71" fmla="*/ 52003 w 1342163"/>
              <a:gd name="connsiteY71" fmla="*/ 896999 h 6858000"/>
              <a:gd name="connsiteX72" fmla="*/ 12141 w 1342163"/>
              <a:gd name="connsiteY72" fmla="*/ 711705 h 6858000"/>
              <a:gd name="connsiteX73" fmla="*/ 9051 w 1342163"/>
              <a:gd name="connsiteY73" fmla="*/ 619315 h 6858000"/>
              <a:gd name="connsiteX74" fmla="*/ 2707 w 1342163"/>
              <a:gd name="connsiteY74" fmla="*/ 585934 h 6858000"/>
              <a:gd name="connsiteX75" fmla="*/ 3 w 1342163"/>
              <a:gd name="connsiteY75" fmla="*/ 538948 h 6858000"/>
              <a:gd name="connsiteX76" fmla="*/ 3911 w 1342163"/>
              <a:gd name="connsiteY76" fmla="*/ 525163 h 6858000"/>
              <a:gd name="connsiteX77" fmla="*/ 29283 w 1342163"/>
              <a:gd name="connsiteY77" fmla="*/ 393828 h 6858000"/>
              <a:gd name="connsiteX78" fmla="*/ 29113 w 1342163"/>
              <a:gd name="connsiteY78" fmla="*/ 353137 h 6858000"/>
              <a:gd name="connsiteX79" fmla="*/ 34806 w 1342163"/>
              <a:gd name="connsiteY79" fmla="*/ 275771 h 6858000"/>
              <a:gd name="connsiteX80" fmla="*/ 44500 w 1342163"/>
              <a:gd name="connsiteY80" fmla="*/ 236673 h 6858000"/>
              <a:gd name="connsiteX81" fmla="*/ 43543 w 1342163"/>
              <a:gd name="connsiteY81" fmla="*/ 144983 h 6858000"/>
              <a:gd name="connsiteX82" fmla="*/ 33828 w 1342163"/>
              <a:gd name="connsiteY82" fmla="*/ 33857 h 6858000"/>
              <a:gd name="connsiteX83" fmla="*/ 15381 w 1342163"/>
              <a:gd name="connsiteY83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98311 w 1342163"/>
              <a:gd name="connsiteY45" fmla="*/ 3295862 h 6858000"/>
              <a:gd name="connsiteX46" fmla="*/ 480837 w 1342163"/>
              <a:gd name="connsiteY46" fmla="*/ 3158586 h 6858000"/>
              <a:gd name="connsiteX47" fmla="*/ 456245 w 1342163"/>
              <a:gd name="connsiteY47" fmla="*/ 3112365 h 6858000"/>
              <a:gd name="connsiteX48" fmla="*/ 441720 w 1342163"/>
              <a:gd name="connsiteY48" fmla="*/ 3072935 h 6858000"/>
              <a:gd name="connsiteX49" fmla="*/ 416894 w 1342163"/>
              <a:gd name="connsiteY49" fmla="*/ 2958185 h 6858000"/>
              <a:gd name="connsiteX50" fmla="*/ 374174 w 1342163"/>
              <a:gd name="connsiteY50" fmla="*/ 2843952 h 6858000"/>
              <a:gd name="connsiteX51" fmla="*/ 308426 w 1342163"/>
              <a:gd name="connsiteY51" fmla="*/ 2554718 h 6858000"/>
              <a:gd name="connsiteX52" fmla="*/ 279243 w 1342163"/>
              <a:gd name="connsiteY52" fmla="*/ 2447068 h 6858000"/>
              <a:gd name="connsiteX53" fmla="*/ 283313 w 1342163"/>
              <a:gd name="connsiteY53" fmla="*/ 2423438 h 6858000"/>
              <a:gd name="connsiteX54" fmla="*/ 251144 w 1342163"/>
              <a:gd name="connsiteY54" fmla="*/ 2261920 h 6858000"/>
              <a:gd name="connsiteX55" fmla="*/ 241031 w 1342163"/>
              <a:gd name="connsiteY55" fmla="*/ 2195378 h 6858000"/>
              <a:gd name="connsiteX56" fmla="*/ 225248 w 1342163"/>
              <a:gd name="connsiteY56" fmla="*/ 2155135 h 6858000"/>
              <a:gd name="connsiteX57" fmla="*/ 222706 w 1342163"/>
              <a:gd name="connsiteY57" fmla="*/ 2118008 h 6858000"/>
              <a:gd name="connsiteX58" fmla="*/ 223699 w 1342163"/>
              <a:gd name="connsiteY58" fmla="*/ 2050531 h 6858000"/>
              <a:gd name="connsiteX59" fmla="*/ 196683 w 1342163"/>
              <a:gd name="connsiteY59" fmla="*/ 1906352 h 6858000"/>
              <a:gd name="connsiteX60" fmla="*/ 173240 w 1342163"/>
              <a:gd name="connsiteY60" fmla="*/ 1861531 h 6858000"/>
              <a:gd name="connsiteX61" fmla="*/ 127039 w 1342163"/>
              <a:gd name="connsiteY61" fmla="*/ 1732919 h 6858000"/>
              <a:gd name="connsiteX62" fmla="*/ 98476 w 1342163"/>
              <a:gd name="connsiteY62" fmla="*/ 1615777 h 6858000"/>
              <a:gd name="connsiteX63" fmla="*/ 79271 w 1342163"/>
              <a:gd name="connsiteY63" fmla="*/ 1563678 h 6858000"/>
              <a:gd name="connsiteX64" fmla="*/ 85093 w 1342163"/>
              <a:gd name="connsiteY64" fmla="*/ 1477995 h 6858000"/>
              <a:gd name="connsiteX65" fmla="*/ 79485 w 1342163"/>
              <a:gd name="connsiteY65" fmla="*/ 1307086 h 6858000"/>
              <a:gd name="connsiteX66" fmla="*/ 85358 w 1342163"/>
              <a:gd name="connsiteY66" fmla="*/ 1168288 h 6858000"/>
              <a:gd name="connsiteX67" fmla="*/ 66946 w 1342163"/>
              <a:gd name="connsiteY67" fmla="*/ 1088484 h 6858000"/>
              <a:gd name="connsiteX68" fmla="*/ 55682 w 1342163"/>
              <a:gd name="connsiteY68" fmla="*/ 1016103 h 6858000"/>
              <a:gd name="connsiteX69" fmla="*/ 57138 w 1342163"/>
              <a:gd name="connsiteY69" fmla="*/ 954054 h 6858000"/>
              <a:gd name="connsiteX70" fmla="*/ 52003 w 1342163"/>
              <a:gd name="connsiteY70" fmla="*/ 896999 h 6858000"/>
              <a:gd name="connsiteX71" fmla="*/ 12141 w 1342163"/>
              <a:gd name="connsiteY71" fmla="*/ 711705 h 6858000"/>
              <a:gd name="connsiteX72" fmla="*/ 9051 w 1342163"/>
              <a:gd name="connsiteY72" fmla="*/ 619315 h 6858000"/>
              <a:gd name="connsiteX73" fmla="*/ 2707 w 1342163"/>
              <a:gd name="connsiteY73" fmla="*/ 585934 h 6858000"/>
              <a:gd name="connsiteX74" fmla="*/ 3 w 1342163"/>
              <a:gd name="connsiteY74" fmla="*/ 538948 h 6858000"/>
              <a:gd name="connsiteX75" fmla="*/ 3911 w 1342163"/>
              <a:gd name="connsiteY75" fmla="*/ 525163 h 6858000"/>
              <a:gd name="connsiteX76" fmla="*/ 29283 w 1342163"/>
              <a:gd name="connsiteY76" fmla="*/ 393828 h 6858000"/>
              <a:gd name="connsiteX77" fmla="*/ 29113 w 1342163"/>
              <a:gd name="connsiteY77" fmla="*/ 353137 h 6858000"/>
              <a:gd name="connsiteX78" fmla="*/ 34806 w 1342163"/>
              <a:gd name="connsiteY78" fmla="*/ 275771 h 6858000"/>
              <a:gd name="connsiteX79" fmla="*/ 44500 w 1342163"/>
              <a:gd name="connsiteY79" fmla="*/ 236673 h 6858000"/>
              <a:gd name="connsiteX80" fmla="*/ 43543 w 1342163"/>
              <a:gd name="connsiteY80" fmla="*/ 144983 h 6858000"/>
              <a:gd name="connsiteX81" fmla="*/ 33828 w 1342163"/>
              <a:gd name="connsiteY81" fmla="*/ 33857 h 6858000"/>
              <a:gd name="connsiteX82" fmla="*/ 15381 w 1342163"/>
              <a:gd name="connsiteY8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33306 w 1342163"/>
              <a:gd name="connsiteY39" fmla="*/ 3901461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98311 w 1342163"/>
              <a:gd name="connsiteY45" fmla="*/ 3295862 h 6858000"/>
              <a:gd name="connsiteX46" fmla="*/ 480837 w 1342163"/>
              <a:gd name="connsiteY46" fmla="*/ 3158586 h 6858000"/>
              <a:gd name="connsiteX47" fmla="*/ 456245 w 1342163"/>
              <a:gd name="connsiteY47" fmla="*/ 3112365 h 6858000"/>
              <a:gd name="connsiteX48" fmla="*/ 441720 w 1342163"/>
              <a:gd name="connsiteY48" fmla="*/ 3072935 h 6858000"/>
              <a:gd name="connsiteX49" fmla="*/ 416894 w 1342163"/>
              <a:gd name="connsiteY49" fmla="*/ 2958185 h 6858000"/>
              <a:gd name="connsiteX50" fmla="*/ 374174 w 1342163"/>
              <a:gd name="connsiteY50" fmla="*/ 2843952 h 6858000"/>
              <a:gd name="connsiteX51" fmla="*/ 308426 w 1342163"/>
              <a:gd name="connsiteY51" fmla="*/ 2554718 h 6858000"/>
              <a:gd name="connsiteX52" fmla="*/ 279243 w 1342163"/>
              <a:gd name="connsiteY52" fmla="*/ 2447068 h 6858000"/>
              <a:gd name="connsiteX53" fmla="*/ 283313 w 1342163"/>
              <a:gd name="connsiteY53" fmla="*/ 2423438 h 6858000"/>
              <a:gd name="connsiteX54" fmla="*/ 251144 w 1342163"/>
              <a:gd name="connsiteY54" fmla="*/ 2261920 h 6858000"/>
              <a:gd name="connsiteX55" fmla="*/ 241031 w 1342163"/>
              <a:gd name="connsiteY55" fmla="*/ 2195378 h 6858000"/>
              <a:gd name="connsiteX56" fmla="*/ 225248 w 1342163"/>
              <a:gd name="connsiteY56" fmla="*/ 2155135 h 6858000"/>
              <a:gd name="connsiteX57" fmla="*/ 222706 w 1342163"/>
              <a:gd name="connsiteY57" fmla="*/ 2118008 h 6858000"/>
              <a:gd name="connsiteX58" fmla="*/ 223699 w 1342163"/>
              <a:gd name="connsiteY58" fmla="*/ 2050531 h 6858000"/>
              <a:gd name="connsiteX59" fmla="*/ 196683 w 1342163"/>
              <a:gd name="connsiteY59" fmla="*/ 1906352 h 6858000"/>
              <a:gd name="connsiteX60" fmla="*/ 173240 w 1342163"/>
              <a:gd name="connsiteY60" fmla="*/ 1861531 h 6858000"/>
              <a:gd name="connsiteX61" fmla="*/ 127039 w 1342163"/>
              <a:gd name="connsiteY61" fmla="*/ 1732919 h 6858000"/>
              <a:gd name="connsiteX62" fmla="*/ 98476 w 1342163"/>
              <a:gd name="connsiteY62" fmla="*/ 1615777 h 6858000"/>
              <a:gd name="connsiteX63" fmla="*/ 79271 w 1342163"/>
              <a:gd name="connsiteY63" fmla="*/ 1563678 h 6858000"/>
              <a:gd name="connsiteX64" fmla="*/ 85093 w 1342163"/>
              <a:gd name="connsiteY64" fmla="*/ 1477995 h 6858000"/>
              <a:gd name="connsiteX65" fmla="*/ 79485 w 1342163"/>
              <a:gd name="connsiteY65" fmla="*/ 1307086 h 6858000"/>
              <a:gd name="connsiteX66" fmla="*/ 85358 w 1342163"/>
              <a:gd name="connsiteY66" fmla="*/ 1168288 h 6858000"/>
              <a:gd name="connsiteX67" fmla="*/ 66946 w 1342163"/>
              <a:gd name="connsiteY67" fmla="*/ 1088484 h 6858000"/>
              <a:gd name="connsiteX68" fmla="*/ 55682 w 1342163"/>
              <a:gd name="connsiteY68" fmla="*/ 1016103 h 6858000"/>
              <a:gd name="connsiteX69" fmla="*/ 57138 w 1342163"/>
              <a:gd name="connsiteY69" fmla="*/ 954054 h 6858000"/>
              <a:gd name="connsiteX70" fmla="*/ 52003 w 1342163"/>
              <a:gd name="connsiteY70" fmla="*/ 896999 h 6858000"/>
              <a:gd name="connsiteX71" fmla="*/ 12141 w 1342163"/>
              <a:gd name="connsiteY71" fmla="*/ 711705 h 6858000"/>
              <a:gd name="connsiteX72" fmla="*/ 9051 w 1342163"/>
              <a:gd name="connsiteY72" fmla="*/ 619315 h 6858000"/>
              <a:gd name="connsiteX73" fmla="*/ 2707 w 1342163"/>
              <a:gd name="connsiteY73" fmla="*/ 585934 h 6858000"/>
              <a:gd name="connsiteX74" fmla="*/ 3 w 1342163"/>
              <a:gd name="connsiteY74" fmla="*/ 538948 h 6858000"/>
              <a:gd name="connsiteX75" fmla="*/ 3911 w 1342163"/>
              <a:gd name="connsiteY75" fmla="*/ 525163 h 6858000"/>
              <a:gd name="connsiteX76" fmla="*/ 29283 w 1342163"/>
              <a:gd name="connsiteY76" fmla="*/ 393828 h 6858000"/>
              <a:gd name="connsiteX77" fmla="*/ 29113 w 1342163"/>
              <a:gd name="connsiteY77" fmla="*/ 353137 h 6858000"/>
              <a:gd name="connsiteX78" fmla="*/ 34806 w 1342163"/>
              <a:gd name="connsiteY78" fmla="*/ 275771 h 6858000"/>
              <a:gd name="connsiteX79" fmla="*/ 44500 w 1342163"/>
              <a:gd name="connsiteY79" fmla="*/ 236673 h 6858000"/>
              <a:gd name="connsiteX80" fmla="*/ 43543 w 1342163"/>
              <a:gd name="connsiteY80" fmla="*/ 144983 h 6858000"/>
              <a:gd name="connsiteX81" fmla="*/ 33828 w 1342163"/>
              <a:gd name="connsiteY81" fmla="*/ 33857 h 6858000"/>
              <a:gd name="connsiteX82" fmla="*/ 15381 w 1342163"/>
              <a:gd name="connsiteY8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84393 w 1342163"/>
              <a:gd name="connsiteY32" fmla="*/ 4690749 h 6858000"/>
              <a:gd name="connsiteX33" fmla="*/ 479873 w 1342163"/>
              <a:gd name="connsiteY33" fmla="*/ 4584173 h 6858000"/>
              <a:gd name="connsiteX34" fmla="*/ 471521 w 1342163"/>
              <a:gd name="connsiteY34" fmla="*/ 4375228 h 6858000"/>
              <a:gd name="connsiteX35" fmla="*/ 452174 w 1342163"/>
              <a:gd name="connsiteY35" fmla="*/ 4214165 h 6858000"/>
              <a:gd name="connsiteX36" fmla="*/ 453803 w 1342163"/>
              <a:gd name="connsiteY36" fmla="*/ 4076008 h 6858000"/>
              <a:gd name="connsiteX37" fmla="*/ 441503 w 1342163"/>
              <a:gd name="connsiteY37" fmla="*/ 4033999 h 6858000"/>
              <a:gd name="connsiteX38" fmla="*/ 441228 w 1342163"/>
              <a:gd name="connsiteY38" fmla="*/ 4013953 h 6858000"/>
              <a:gd name="connsiteX39" fmla="*/ 445527 w 1342163"/>
              <a:gd name="connsiteY39" fmla="*/ 3872886 h 6858000"/>
              <a:gd name="connsiteX40" fmla="*/ 455900 w 1342163"/>
              <a:gd name="connsiteY40" fmla="*/ 3813873 h 6858000"/>
              <a:gd name="connsiteX41" fmla="*/ 466796 w 1342163"/>
              <a:gd name="connsiteY41" fmla="*/ 3738082 h 6858000"/>
              <a:gd name="connsiteX42" fmla="*/ 474142 w 1342163"/>
              <a:gd name="connsiteY42" fmla="*/ 3673397 h 6858000"/>
              <a:gd name="connsiteX43" fmla="*/ 473438 w 1342163"/>
              <a:gd name="connsiteY43" fmla="*/ 3637109 h 6858000"/>
              <a:gd name="connsiteX44" fmla="*/ 476881 w 1342163"/>
              <a:gd name="connsiteY44" fmla="*/ 3536883 h 6858000"/>
              <a:gd name="connsiteX45" fmla="*/ 498311 w 1342163"/>
              <a:gd name="connsiteY45" fmla="*/ 3295862 h 6858000"/>
              <a:gd name="connsiteX46" fmla="*/ 480837 w 1342163"/>
              <a:gd name="connsiteY46" fmla="*/ 3158586 h 6858000"/>
              <a:gd name="connsiteX47" fmla="*/ 456245 w 1342163"/>
              <a:gd name="connsiteY47" fmla="*/ 3112365 h 6858000"/>
              <a:gd name="connsiteX48" fmla="*/ 441720 w 1342163"/>
              <a:gd name="connsiteY48" fmla="*/ 3072935 h 6858000"/>
              <a:gd name="connsiteX49" fmla="*/ 416894 w 1342163"/>
              <a:gd name="connsiteY49" fmla="*/ 2958185 h 6858000"/>
              <a:gd name="connsiteX50" fmla="*/ 374174 w 1342163"/>
              <a:gd name="connsiteY50" fmla="*/ 2843952 h 6858000"/>
              <a:gd name="connsiteX51" fmla="*/ 308426 w 1342163"/>
              <a:gd name="connsiteY51" fmla="*/ 2554718 h 6858000"/>
              <a:gd name="connsiteX52" fmla="*/ 279243 w 1342163"/>
              <a:gd name="connsiteY52" fmla="*/ 2447068 h 6858000"/>
              <a:gd name="connsiteX53" fmla="*/ 283313 w 1342163"/>
              <a:gd name="connsiteY53" fmla="*/ 2423438 h 6858000"/>
              <a:gd name="connsiteX54" fmla="*/ 251144 w 1342163"/>
              <a:gd name="connsiteY54" fmla="*/ 2261920 h 6858000"/>
              <a:gd name="connsiteX55" fmla="*/ 241031 w 1342163"/>
              <a:gd name="connsiteY55" fmla="*/ 2195378 h 6858000"/>
              <a:gd name="connsiteX56" fmla="*/ 225248 w 1342163"/>
              <a:gd name="connsiteY56" fmla="*/ 2155135 h 6858000"/>
              <a:gd name="connsiteX57" fmla="*/ 222706 w 1342163"/>
              <a:gd name="connsiteY57" fmla="*/ 2118008 h 6858000"/>
              <a:gd name="connsiteX58" fmla="*/ 223699 w 1342163"/>
              <a:gd name="connsiteY58" fmla="*/ 2050531 h 6858000"/>
              <a:gd name="connsiteX59" fmla="*/ 196683 w 1342163"/>
              <a:gd name="connsiteY59" fmla="*/ 1906352 h 6858000"/>
              <a:gd name="connsiteX60" fmla="*/ 173240 w 1342163"/>
              <a:gd name="connsiteY60" fmla="*/ 1861531 h 6858000"/>
              <a:gd name="connsiteX61" fmla="*/ 127039 w 1342163"/>
              <a:gd name="connsiteY61" fmla="*/ 1732919 h 6858000"/>
              <a:gd name="connsiteX62" fmla="*/ 98476 w 1342163"/>
              <a:gd name="connsiteY62" fmla="*/ 1615777 h 6858000"/>
              <a:gd name="connsiteX63" fmla="*/ 79271 w 1342163"/>
              <a:gd name="connsiteY63" fmla="*/ 1563678 h 6858000"/>
              <a:gd name="connsiteX64" fmla="*/ 85093 w 1342163"/>
              <a:gd name="connsiteY64" fmla="*/ 1477995 h 6858000"/>
              <a:gd name="connsiteX65" fmla="*/ 79485 w 1342163"/>
              <a:gd name="connsiteY65" fmla="*/ 1307086 h 6858000"/>
              <a:gd name="connsiteX66" fmla="*/ 85358 w 1342163"/>
              <a:gd name="connsiteY66" fmla="*/ 1168288 h 6858000"/>
              <a:gd name="connsiteX67" fmla="*/ 66946 w 1342163"/>
              <a:gd name="connsiteY67" fmla="*/ 1088484 h 6858000"/>
              <a:gd name="connsiteX68" fmla="*/ 55682 w 1342163"/>
              <a:gd name="connsiteY68" fmla="*/ 1016103 h 6858000"/>
              <a:gd name="connsiteX69" fmla="*/ 57138 w 1342163"/>
              <a:gd name="connsiteY69" fmla="*/ 954054 h 6858000"/>
              <a:gd name="connsiteX70" fmla="*/ 52003 w 1342163"/>
              <a:gd name="connsiteY70" fmla="*/ 896999 h 6858000"/>
              <a:gd name="connsiteX71" fmla="*/ 12141 w 1342163"/>
              <a:gd name="connsiteY71" fmla="*/ 711705 h 6858000"/>
              <a:gd name="connsiteX72" fmla="*/ 9051 w 1342163"/>
              <a:gd name="connsiteY72" fmla="*/ 619315 h 6858000"/>
              <a:gd name="connsiteX73" fmla="*/ 2707 w 1342163"/>
              <a:gd name="connsiteY73" fmla="*/ 585934 h 6858000"/>
              <a:gd name="connsiteX74" fmla="*/ 3 w 1342163"/>
              <a:gd name="connsiteY74" fmla="*/ 538948 h 6858000"/>
              <a:gd name="connsiteX75" fmla="*/ 3911 w 1342163"/>
              <a:gd name="connsiteY75" fmla="*/ 525163 h 6858000"/>
              <a:gd name="connsiteX76" fmla="*/ 29283 w 1342163"/>
              <a:gd name="connsiteY76" fmla="*/ 393828 h 6858000"/>
              <a:gd name="connsiteX77" fmla="*/ 29113 w 1342163"/>
              <a:gd name="connsiteY77" fmla="*/ 353137 h 6858000"/>
              <a:gd name="connsiteX78" fmla="*/ 34806 w 1342163"/>
              <a:gd name="connsiteY78" fmla="*/ 275771 h 6858000"/>
              <a:gd name="connsiteX79" fmla="*/ 44500 w 1342163"/>
              <a:gd name="connsiteY79" fmla="*/ 236673 h 6858000"/>
              <a:gd name="connsiteX80" fmla="*/ 43543 w 1342163"/>
              <a:gd name="connsiteY80" fmla="*/ 144983 h 6858000"/>
              <a:gd name="connsiteX81" fmla="*/ 33828 w 1342163"/>
              <a:gd name="connsiteY81" fmla="*/ 33857 h 6858000"/>
              <a:gd name="connsiteX82" fmla="*/ 15381 w 1342163"/>
              <a:gd name="connsiteY82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79873 w 1342163"/>
              <a:gd name="connsiteY32" fmla="*/ 4584173 h 6858000"/>
              <a:gd name="connsiteX33" fmla="*/ 471521 w 1342163"/>
              <a:gd name="connsiteY33" fmla="*/ 4375228 h 6858000"/>
              <a:gd name="connsiteX34" fmla="*/ 452174 w 1342163"/>
              <a:gd name="connsiteY34" fmla="*/ 4214165 h 6858000"/>
              <a:gd name="connsiteX35" fmla="*/ 453803 w 1342163"/>
              <a:gd name="connsiteY35" fmla="*/ 4076008 h 6858000"/>
              <a:gd name="connsiteX36" fmla="*/ 441503 w 1342163"/>
              <a:gd name="connsiteY36" fmla="*/ 4033999 h 6858000"/>
              <a:gd name="connsiteX37" fmla="*/ 441228 w 1342163"/>
              <a:gd name="connsiteY37" fmla="*/ 4013953 h 6858000"/>
              <a:gd name="connsiteX38" fmla="*/ 445527 w 1342163"/>
              <a:gd name="connsiteY38" fmla="*/ 3872886 h 6858000"/>
              <a:gd name="connsiteX39" fmla="*/ 455900 w 1342163"/>
              <a:gd name="connsiteY39" fmla="*/ 3813873 h 6858000"/>
              <a:gd name="connsiteX40" fmla="*/ 466796 w 1342163"/>
              <a:gd name="connsiteY40" fmla="*/ 3738082 h 6858000"/>
              <a:gd name="connsiteX41" fmla="*/ 474142 w 1342163"/>
              <a:gd name="connsiteY41" fmla="*/ 3673397 h 6858000"/>
              <a:gd name="connsiteX42" fmla="*/ 473438 w 1342163"/>
              <a:gd name="connsiteY42" fmla="*/ 3637109 h 6858000"/>
              <a:gd name="connsiteX43" fmla="*/ 476881 w 1342163"/>
              <a:gd name="connsiteY43" fmla="*/ 3536883 h 6858000"/>
              <a:gd name="connsiteX44" fmla="*/ 498311 w 1342163"/>
              <a:gd name="connsiteY44" fmla="*/ 3295862 h 6858000"/>
              <a:gd name="connsiteX45" fmla="*/ 480837 w 1342163"/>
              <a:gd name="connsiteY45" fmla="*/ 3158586 h 6858000"/>
              <a:gd name="connsiteX46" fmla="*/ 456245 w 1342163"/>
              <a:gd name="connsiteY46" fmla="*/ 3112365 h 6858000"/>
              <a:gd name="connsiteX47" fmla="*/ 441720 w 1342163"/>
              <a:gd name="connsiteY47" fmla="*/ 3072935 h 6858000"/>
              <a:gd name="connsiteX48" fmla="*/ 416894 w 1342163"/>
              <a:gd name="connsiteY48" fmla="*/ 2958185 h 6858000"/>
              <a:gd name="connsiteX49" fmla="*/ 374174 w 1342163"/>
              <a:gd name="connsiteY49" fmla="*/ 2843952 h 6858000"/>
              <a:gd name="connsiteX50" fmla="*/ 308426 w 1342163"/>
              <a:gd name="connsiteY50" fmla="*/ 2554718 h 6858000"/>
              <a:gd name="connsiteX51" fmla="*/ 279243 w 1342163"/>
              <a:gd name="connsiteY51" fmla="*/ 2447068 h 6858000"/>
              <a:gd name="connsiteX52" fmla="*/ 283313 w 1342163"/>
              <a:gd name="connsiteY52" fmla="*/ 2423438 h 6858000"/>
              <a:gd name="connsiteX53" fmla="*/ 251144 w 1342163"/>
              <a:gd name="connsiteY53" fmla="*/ 2261920 h 6858000"/>
              <a:gd name="connsiteX54" fmla="*/ 241031 w 1342163"/>
              <a:gd name="connsiteY54" fmla="*/ 2195378 h 6858000"/>
              <a:gd name="connsiteX55" fmla="*/ 225248 w 1342163"/>
              <a:gd name="connsiteY55" fmla="*/ 2155135 h 6858000"/>
              <a:gd name="connsiteX56" fmla="*/ 222706 w 1342163"/>
              <a:gd name="connsiteY56" fmla="*/ 2118008 h 6858000"/>
              <a:gd name="connsiteX57" fmla="*/ 223699 w 1342163"/>
              <a:gd name="connsiteY57" fmla="*/ 2050531 h 6858000"/>
              <a:gd name="connsiteX58" fmla="*/ 196683 w 1342163"/>
              <a:gd name="connsiteY58" fmla="*/ 1906352 h 6858000"/>
              <a:gd name="connsiteX59" fmla="*/ 173240 w 1342163"/>
              <a:gd name="connsiteY59" fmla="*/ 1861531 h 6858000"/>
              <a:gd name="connsiteX60" fmla="*/ 127039 w 1342163"/>
              <a:gd name="connsiteY60" fmla="*/ 1732919 h 6858000"/>
              <a:gd name="connsiteX61" fmla="*/ 98476 w 1342163"/>
              <a:gd name="connsiteY61" fmla="*/ 1615777 h 6858000"/>
              <a:gd name="connsiteX62" fmla="*/ 79271 w 1342163"/>
              <a:gd name="connsiteY62" fmla="*/ 1563678 h 6858000"/>
              <a:gd name="connsiteX63" fmla="*/ 85093 w 1342163"/>
              <a:gd name="connsiteY63" fmla="*/ 1477995 h 6858000"/>
              <a:gd name="connsiteX64" fmla="*/ 79485 w 1342163"/>
              <a:gd name="connsiteY64" fmla="*/ 1307086 h 6858000"/>
              <a:gd name="connsiteX65" fmla="*/ 85358 w 1342163"/>
              <a:gd name="connsiteY65" fmla="*/ 1168288 h 6858000"/>
              <a:gd name="connsiteX66" fmla="*/ 66946 w 1342163"/>
              <a:gd name="connsiteY66" fmla="*/ 1088484 h 6858000"/>
              <a:gd name="connsiteX67" fmla="*/ 55682 w 1342163"/>
              <a:gd name="connsiteY67" fmla="*/ 1016103 h 6858000"/>
              <a:gd name="connsiteX68" fmla="*/ 57138 w 1342163"/>
              <a:gd name="connsiteY68" fmla="*/ 954054 h 6858000"/>
              <a:gd name="connsiteX69" fmla="*/ 52003 w 1342163"/>
              <a:gd name="connsiteY69" fmla="*/ 896999 h 6858000"/>
              <a:gd name="connsiteX70" fmla="*/ 12141 w 1342163"/>
              <a:gd name="connsiteY70" fmla="*/ 711705 h 6858000"/>
              <a:gd name="connsiteX71" fmla="*/ 9051 w 1342163"/>
              <a:gd name="connsiteY71" fmla="*/ 619315 h 6858000"/>
              <a:gd name="connsiteX72" fmla="*/ 2707 w 1342163"/>
              <a:gd name="connsiteY72" fmla="*/ 585934 h 6858000"/>
              <a:gd name="connsiteX73" fmla="*/ 3 w 1342163"/>
              <a:gd name="connsiteY73" fmla="*/ 538948 h 6858000"/>
              <a:gd name="connsiteX74" fmla="*/ 3911 w 1342163"/>
              <a:gd name="connsiteY74" fmla="*/ 525163 h 6858000"/>
              <a:gd name="connsiteX75" fmla="*/ 29283 w 1342163"/>
              <a:gd name="connsiteY75" fmla="*/ 393828 h 6858000"/>
              <a:gd name="connsiteX76" fmla="*/ 29113 w 1342163"/>
              <a:gd name="connsiteY76" fmla="*/ 353137 h 6858000"/>
              <a:gd name="connsiteX77" fmla="*/ 34806 w 1342163"/>
              <a:gd name="connsiteY77" fmla="*/ 275771 h 6858000"/>
              <a:gd name="connsiteX78" fmla="*/ 44500 w 1342163"/>
              <a:gd name="connsiteY78" fmla="*/ 236673 h 6858000"/>
              <a:gd name="connsiteX79" fmla="*/ 43543 w 1342163"/>
              <a:gd name="connsiteY79" fmla="*/ 144983 h 6858000"/>
              <a:gd name="connsiteX80" fmla="*/ 33828 w 1342163"/>
              <a:gd name="connsiteY80" fmla="*/ 33857 h 6858000"/>
              <a:gd name="connsiteX81" fmla="*/ 15381 w 1342163"/>
              <a:gd name="connsiteY81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59443 w 1342163"/>
              <a:gd name="connsiteY20" fmla="*/ 5396260 h 6858000"/>
              <a:gd name="connsiteX21" fmla="*/ 385202 w 1342163"/>
              <a:gd name="connsiteY21" fmla="*/ 5341916 h 6858000"/>
              <a:gd name="connsiteX22" fmla="*/ 423583 w 1342163"/>
              <a:gd name="connsiteY22" fmla="*/ 5264214 h 6858000"/>
              <a:gd name="connsiteX23" fmla="*/ 429742 w 1342163"/>
              <a:gd name="connsiteY23" fmla="*/ 5225268 h 6858000"/>
              <a:gd name="connsiteX24" fmla="*/ 438024 w 1342163"/>
              <a:gd name="connsiteY24" fmla="*/ 5159961 h 6858000"/>
              <a:gd name="connsiteX25" fmla="*/ 441634 w 1342163"/>
              <a:gd name="connsiteY25" fmla="*/ 5125185 h 6858000"/>
              <a:gd name="connsiteX26" fmla="*/ 455500 w 1342163"/>
              <a:gd name="connsiteY26" fmla="*/ 5067850 h 6858000"/>
              <a:gd name="connsiteX27" fmla="*/ 458231 w 1342163"/>
              <a:gd name="connsiteY27" fmla="*/ 5060861 h 6858000"/>
              <a:gd name="connsiteX28" fmla="*/ 456489 w 1342163"/>
              <a:gd name="connsiteY28" fmla="*/ 4993030 h 6858000"/>
              <a:gd name="connsiteX29" fmla="*/ 463398 w 1342163"/>
              <a:gd name="connsiteY29" fmla="*/ 4946844 h 6858000"/>
              <a:gd name="connsiteX30" fmla="*/ 474657 w 1342163"/>
              <a:gd name="connsiteY30" fmla="*/ 4858827 h 6858000"/>
              <a:gd name="connsiteX31" fmla="*/ 480560 w 1342163"/>
              <a:gd name="connsiteY31" fmla="*/ 4821170 h 6858000"/>
              <a:gd name="connsiteX32" fmla="*/ 479873 w 1342163"/>
              <a:gd name="connsiteY32" fmla="*/ 4584173 h 6858000"/>
              <a:gd name="connsiteX33" fmla="*/ 471521 w 1342163"/>
              <a:gd name="connsiteY33" fmla="*/ 4375228 h 6858000"/>
              <a:gd name="connsiteX34" fmla="*/ 452174 w 1342163"/>
              <a:gd name="connsiteY34" fmla="*/ 4214165 h 6858000"/>
              <a:gd name="connsiteX35" fmla="*/ 453803 w 1342163"/>
              <a:gd name="connsiteY35" fmla="*/ 4076008 h 6858000"/>
              <a:gd name="connsiteX36" fmla="*/ 441503 w 1342163"/>
              <a:gd name="connsiteY36" fmla="*/ 4033999 h 6858000"/>
              <a:gd name="connsiteX37" fmla="*/ 441228 w 1342163"/>
              <a:gd name="connsiteY37" fmla="*/ 4013953 h 6858000"/>
              <a:gd name="connsiteX38" fmla="*/ 445527 w 1342163"/>
              <a:gd name="connsiteY38" fmla="*/ 3872886 h 6858000"/>
              <a:gd name="connsiteX39" fmla="*/ 455900 w 1342163"/>
              <a:gd name="connsiteY39" fmla="*/ 3813873 h 6858000"/>
              <a:gd name="connsiteX40" fmla="*/ 466796 w 1342163"/>
              <a:gd name="connsiteY40" fmla="*/ 3738082 h 6858000"/>
              <a:gd name="connsiteX41" fmla="*/ 474142 w 1342163"/>
              <a:gd name="connsiteY41" fmla="*/ 3673397 h 6858000"/>
              <a:gd name="connsiteX42" fmla="*/ 473438 w 1342163"/>
              <a:gd name="connsiteY42" fmla="*/ 3637109 h 6858000"/>
              <a:gd name="connsiteX43" fmla="*/ 476881 w 1342163"/>
              <a:gd name="connsiteY43" fmla="*/ 3536883 h 6858000"/>
              <a:gd name="connsiteX44" fmla="*/ 498311 w 1342163"/>
              <a:gd name="connsiteY44" fmla="*/ 3295862 h 6858000"/>
              <a:gd name="connsiteX45" fmla="*/ 480837 w 1342163"/>
              <a:gd name="connsiteY45" fmla="*/ 3158586 h 6858000"/>
              <a:gd name="connsiteX46" fmla="*/ 456245 w 1342163"/>
              <a:gd name="connsiteY46" fmla="*/ 3112365 h 6858000"/>
              <a:gd name="connsiteX47" fmla="*/ 441720 w 1342163"/>
              <a:gd name="connsiteY47" fmla="*/ 3072935 h 6858000"/>
              <a:gd name="connsiteX48" fmla="*/ 416894 w 1342163"/>
              <a:gd name="connsiteY48" fmla="*/ 2958185 h 6858000"/>
              <a:gd name="connsiteX49" fmla="*/ 374174 w 1342163"/>
              <a:gd name="connsiteY49" fmla="*/ 2843952 h 6858000"/>
              <a:gd name="connsiteX50" fmla="*/ 308426 w 1342163"/>
              <a:gd name="connsiteY50" fmla="*/ 2554718 h 6858000"/>
              <a:gd name="connsiteX51" fmla="*/ 279243 w 1342163"/>
              <a:gd name="connsiteY51" fmla="*/ 2447068 h 6858000"/>
              <a:gd name="connsiteX52" fmla="*/ 283313 w 1342163"/>
              <a:gd name="connsiteY52" fmla="*/ 2423438 h 6858000"/>
              <a:gd name="connsiteX53" fmla="*/ 251144 w 1342163"/>
              <a:gd name="connsiteY53" fmla="*/ 2261920 h 6858000"/>
              <a:gd name="connsiteX54" fmla="*/ 241031 w 1342163"/>
              <a:gd name="connsiteY54" fmla="*/ 2195378 h 6858000"/>
              <a:gd name="connsiteX55" fmla="*/ 225248 w 1342163"/>
              <a:gd name="connsiteY55" fmla="*/ 2155135 h 6858000"/>
              <a:gd name="connsiteX56" fmla="*/ 222706 w 1342163"/>
              <a:gd name="connsiteY56" fmla="*/ 2118008 h 6858000"/>
              <a:gd name="connsiteX57" fmla="*/ 223699 w 1342163"/>
              <a:gd name="connsiteY57" fmla="*/ 2050531 h 6858000"/>
              <a:gd name="connsiteX58" fmla="*/ 196683 w 1342163"/>
              <a:gd name="connsiteY58" fmla="*/ 1906352 h 6858000"/>
              <a:gd name="connsiteX59" fmla="*/ 173240 w 1342163"/>
              <a:gd name="connsiteY59" fmla="*/ 1861531 h 6858000"/>
              <a:gd name="connsiteX60" fmla="*/ 127039 w 1342163"/>
              <a:gd name="connsiteY60" fmla="*/ 1732919 h 6858000"/>
              <a:gd name="connsiteX61" fmla="*/ 98476 w 1342163"/>
              <a:gd name="connsiteY61" fmla="*/ 1615777 h 6858000"/>
              <a:gd name="connsiteX62" fmla="*/ 79271 w 1342163"/>
              <a:gd name="connsiteY62" fmla="*/ 1563678 h 6858000"/>
              <a:gd name="connsiteX63" fmla="*/ 85093 w 1342163"/>
              <a:gd name="connsiteY63" fmla="*/ 1477995 h 6858000"/>
              <a:gd name="connsiteX64" fmla="*/ 79485 w 1342163"/>
              <a:gd name="connsiteY64" fmla="*/ 1307086 h 6858000"/>
              <a:gd name="connsiteX65" fmla="*/ 85358 w 1342163"/>
              <a:gd name="connsiteY65" fmla="*/ 1168288 h 6858000"/>
              <a:gd name="connsiteX66" fmla="*/ 66946 w 1342163"/>
              <a:gd name="connsiteY66" fmla="*/ 1088484 h 6858000"/>
              <a:gd name="connsiteX67" fmla="*/ 55682 w 1342163"/>
              <a:gd name="connsiteY67" fmla="*/ 1016103 h 6858000"/>
              <a:gd name="connsiteX68" fmla="*/ 57138 w 1342163"/>
              <a:gd name="connsiteY68" fmla="*/ 954054 h 6858000"/>
              <a:gd name="connsiteX69" fmla="*/ 52003 w 1342163"/>
              <a:gd name="connsiteY69" fmla="*/ 896999 h 6858000"/>
              <a:gd name="connsiteX70" fmla="*/ 12141 w 1342163"/>
              <a:gd name="connsiteY70" fmla="*/ 711705 h 6858000"/>
              <a:gd name="connsiteX71" fmla="*/ 9051 w 1342163"/>
              <a:gd name="connsiteY71" fmla="*/ 619315 h 6858000"/>
              <a:gd name="connsiteX72" fmla="*/ 2707 w 1342163"/>
              <a:gd name="connsiteY72" fmla="*/ 585934 h 6858000"/>
              <a:gd name="connsiteX73" fmla="*/ 3 w 1342163"/>
              <a:gd name="connsiteY73" fmla="*/ 538948 h 6858000"/>
              <a:gd name="connsiteX74" fmla="*/ 3911 w 1342163"/>
              <a:gd name="connsiteY74" fmla="*/ 525163 h 6858000"/>
              <a:gd name="connsiteX75" fmla="*/ 29283 w 1342163"/>
              <a:gd name="connsiteY75" fmla="*/ 393828 h 6858000"/>
              <a:gd name="connsiteX76" fmla="*/ 29113 w 1342163"/>
              <a:gd name="connsiteY76" fmla="*/ 353137 h 6858000"/>
              <a:gd name="connsiteX77" fmla="*/ 34806 w 1342163"/>
              <a:gd name="connsiteY77" fmla="*/ 275771 h 6858000"/>
              <a:gd name="connsiteX78" fmla="*/ 44500 w 1342163"/>
              <a:gd name="connsiteY78" fmla="*/ 236673 h 6858000"/>
              <a:gd name="connsiteX79" fmla="*/ 43543 w 1342163"/>
              <a:gd name="connsiteY79" fmla="*/ 144983 h 6858000"/>
              <a:gd name="connsiteX80" fmla="*/ 33828 w 1342163"/>
              <a:gd name="connsiteY80" fmla="*/ 33857 h 6858000"/>
              <a:gd name="connsiteX81" fmla="*/ 15381 w 1342163"/>
              <a:gd name="connsiteY81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85202 w 1342163"/>
              <a:gd name="connsiteY20" fmla="*/ 5341916 h 6858000"/>
              <a:gd name="connsiteX21" fmla="*/ 423583 w 1342163"/>
              <a:gd name="connsiteY21" fmla="*/ 5264214 h 6858000"/>
              <a:gd name="connsiteX22" fmla="*/ 429742 w 1342163"/>
              <a:gd name="connsiteY22" fmla="*/ 5225268 h 6858000"/>
              <a:gd name="connsiteX23" fmla="*/ 438024 w 1342163"/>
              <a:gd name="connsiteY23" fmla="*/ 5159961 h 6858000"/>
              <a:gd name="connsiteX24" fmla="*/ 441634 w 1342163"/>
              <a:gd name="connsiteY24" fmla="*/ 5125185 h 6858000"/>
              <a:gd name="connsiteX25" fmla="*/ 455500 w 1342163"/>
              <a:gd name="connsiteY25" fmla="*/ 5067850 h 6858000"/>
              <a:gd name="connsiteX26" fmla="*/ 458231 w 1342163"/>
              <a:gd name="connsiteY26" fmla="*/ 5060861 h 6858000"/>
              <a:gd name="connsiteX27" fmla="*/ 456489 w 1342163"/>
              <a:gd name="connsiteY27" fmla="*/ 4993030 h 6858000"/>
              <a:gd name="connsiteX28" fmla="*/ 463398 w 1342163"/>
              <a:gd name="connsiteY28" fmla="*/ 4946844 h 6858000"/>
              <a:gd name="connsiteX29" fmla="*/ 474657 w 1342163"/>
              <a:gd name="connsiteY29" fmla="*/ 4858827 h 6858000"/>
              <a:gd name="connsiteX30" fmla="*/ 480560 w 1342163"/>
              <a:gd name="connsiteY30" fmla="*/ 4821170 h 6858000"/>
              <a:gd name="connsiteX31" fmla="*/ 479873 w 1342163"/>
              <a:gd name="connsiteY31" fmla="*/ 4584173 h 6858000"/>
              <a:gd name="connsiteX32" fmla="*/ 471521 w 1342163"/>
              <a:gd name="connsiteY32" fmla="*/ 4375228 h 6858000"/>
              <a:gd name="connsiteX33" fmla="*/ 452174 w 1342163"/>
              <a:gd name="connsiteY33" fmla="*/ 4214165 h 6858000"/>
              <a:gd name="connsiteX34" fmla="*/ 453803 w 1342163"/>
              <a:gd name="connsiteY34" fmla="*/ 4076008 h 6858000"/>
              <a:gd name="connsiteX35" fmla="*/ 441503 w 1342163"/>
              <a:gd name="connsiteY35" fmla="*/ 4033999 h 6858000"/>
              <a:gd name="connsiteX36" fmla="*/ 441228 w 1342163"/>
              <a:gd name="connsiteY36" fmla="*/ 4013953 h 6858000"/>
              <a:gd name="connsiteX37" fmla="*/ 445527 w 1342163"/>
              <a:gd name="connsiteY37" fmla="*/ 3872886 h 6858000"/>
              <a:gd name="connsiteX38" fmla="*/ 455900 w 1342163"/>
              <a:gd name="connsiteY38" fmla="*/ 3813873 h 6858000"/>
              <a:gd name="connsiteX39" fmla="*/ 466796 w 1342163"/>
              <a:gd name="connsiteY39" fmla="*/ 3738082 h 6858000"/>
              <a:gd name="connsiteX40" fmla="*/ 474142 w 1342163"/>
              <a:gd name="connsiteY40" fmla="*/ 3673397 h 6858000"/>
              <a:gd name="connsiteX41" fmla="*/ 473438 w 1342163"/>
              <a:gd name="connsiteY41" fmla="*/ 3637109 h 6858000"/>
              <a:gd name="connsiteX42" fmla="*/ 476881 w 1342163"/>
              <a:gd name="connsiteY42" fmla="*/ 3536883 h 6858000"/>
              <a:gd name="connsiteX43" fmla="*/ 498311 w 1342163"/>
              <a:gd name="connsiteY43" fmla="*/ 3295862 h 6858000"/>
              <a:gd name="connsiteX44" fmla="*/ 480837 w 1342163"/>
              <a:gd name="connsiteY44" fmla="*/ 3158586 h 6858000"/>
              <a:gd name="connsiteX45" fmla="*/ 456245 w 1342163"/>
              <a:gd name="connsiteY45" fmla="*/ 3112365 h 6858000"/>
              <a:gd name="connsiteX46" fmla="*/ 441720 w 1342163"/>
              <a:gd name="connsiteY46" fmla="*/ 3072935 h 6858000"/>
              <a:gd name="connsiteX47" fmla="*/ 416894 w 1342163"/>
              <a:gd name="connsiteY47" fmla="*/ 2958185 h 6858000"/>
              <a:gd name="connsiteX48" fmla="*/ 374174 w 1342163"/>
              <a:gd name="connsiteY48" fmla="*/ 2843952 h 6858000"/>
              <a:gd name="connsiteX49" fmla="*/ 308426 w 1342163"/>
              <a:gd name="connsiteY49" fmla="*/ 2554718 h 6858000"/>
              <a:gd name="connsiteX50" fmla="*/ 279243 w 1342163"/>
              <a:gd name="connsiteY50" fmla="*/ 2447068 h 6858000"/>
              <a:gd name="connsiteX51" fmla="*/ 283313 w 1342163"/>
              <a:gd name="connsiteY51" fmla="*/ 2423438 h 6858000"/>
              <a:gd name="connsiteX52" fmla="*/ 251144 w 1342163"/>
              <a:gd name="connsiteY52" fmla="*/ 2261920 h 6858000"/>
              <a:gd name="connsiteX53" fmla="*/ 241031 w 1342163"/>
              <a:gd name="connsiteY53" fmla="*/ 2195378 h 6858000"/>
              <a:gd name="connsiteX54" fmla="*/ 225248 w 1342163"/>
              <a:gd name="connsiteY54" fmla="*/ 2155135 h 6858000"/>
              <a:gd name="connsiteX55" fmla="*/ 222706 w 1342163"/>
              <a:gd name="connsiteY55" fmla="*/ 2118008 h 6858000"/>
              <a:gd name="connsiteX56" fmla="*/ 223699 w 1342163"/>
              <a:gd name="connsiteY56" fmla="*/ 2050531 h 6858000"/>
              <a:gd name="connsiteX57" fmla="*/ 196683 w 1342163"/>
              <a:gd name="connsiteY57" fmla="*/ 1906352 h 6858000"/>
              <a:gd name="connsiteX58" fmla="*/ 173240 w 1342163"/>
              <a:gd name="connsiteY58" fmla="*/ 1861531 h 6858000"/>
              <a:gd name="connsiteX59" fmla="*/ 127039 w 1342163"/>
              <a:gd name="connsiteY59" fmla="*/ 1732919 h 6858000"/>
              <a:gd name="connsiteX60" fmla="*/ 98476 w 1342163"/>
              <a:gd name="connsiteY60" fmla="*/ 1615777 h 6858000"/>
              <a:gd name="connsiteX61" fmla="*/ 79271 w 1342163"/>
              <a:gd name="connsiteY61" fmla="*/ 1563678 h 6858000"/>
              <a:gd name="connsiteX62" fmla="*/ 85093 w 1342163"/>
              <a:gd name="connsiteY62" fmla="*/ 1477995 h 6858000"/>
              <a:gd name="connsiteX63" fmla="*/ 79485 w 1342163"/>
              <a:gd name="connsiteY63" fmla="*/ 1307086 h 6858000"/>
              <a:gd name="connsiteX64" fmla="*/ 85358 w 1342163"/>
              <a:gd name="connsiteY64" fmla="*/ 1168288 h 6858000"/>
              <a:gd name="connsiteX65" fmla="*/ 66946 w 1342163"/>
              <a:gd name="connsiteY65" fmla="*/ 1088484 h 6858000"/>
              <a:gd name="connsiteX66" fmla="*/ 55682 w 1342163"/>
              <a:gd name="connsiteY66" fmla="*/ 1016103 h 6858000"/>
              <a:gd name="connsiteX67" fmla="*/ 57138 w 1342163"/>
              <a:gd name="connsiteY67" fmla="*/ 954054 h 6858000"/>
              <a:gd name="connsiteX68" fmla="*/ 52003 w 1342163"/>
              <a:gd name="connsiteY68" fmla="*/ 896999 h 6858000"/>
              <a:gd name="connsiteX69" fmla="*/ 12141 w 1342163"/>
              <a:gd name="connsiteY69" fmla="*/ 711705 h 6858000"/>
              <a:gd name="connsiteX70" fmla="*/ 9051 w 1342163"/>
              <a:gd name="connsiteY70" fmla="*/ 619315 h 6858000"/>
              <a:gd name="connsiteX71" fmla="*/ 2707 w 1342163"/>
              <a:gd name="connsiteY71" fmla="*/ 585934 h 6858000"/>
              <a:gd name="connsiteX72" fmla="*/ 3 w 1342163"/>
              <a:gd name="connsiteY72" fmla="*/ 538948 h 6858000"/>
              <a:gd name="connsiteX73" fmla="*/ 3911 w 1342163"/>
              <a:gd name="connsiteY73" fmla="*/ 525163 h 6858000"/>
              <a:gd name="connsiteX74" fmla="*/ 29283 w 1342163"/>
              <a:gd name="connsiteY74" fmla="*/ 393828 h 6858000"/>
              <a:gd name="connsiteX75" fmla="*/ 29113 w 1342163"/>
              <a:gd name="connsiteY75" fmla="*/ 353137 h 6858000"/>
              <a:gd name="connsiteX76" fmla="*/ 34806 w 1342163"/>
              <a:gd name="connsiteY76" fmla="*/ 275771 h 6858000"/>
              <a:gd name="connsiteX77" fmla="*/ 44500 w 1342163"/>
              <a:gd name="connsiteY77" fmla="*/ 236673 h 6858000"/>
              <a:gd name="connsiteX78" fmla="*/ 43543 w 1342163"/>
              <a:gd name="connsiteY78" fmla="*/ 144983 h 6858000"/>
              <a:gd name="connsiteX79" fmla="*/ 33828 w 1342163"/>
              <a:gd name="connsiteY79" fmla="*/ 33857 h 6858000"/>
              <a:gd name="connsiteX80" fmla="*/ 15381 w 1342163"/>
              <a:gd name="connsiteY80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5506 w 1342163"/>
              <a:gd name="connsiteY14" fmla="*/ 6061464 h 6858000"/>
              <a:gd name="connsiteX15" fmla="*/ 250120 w 1342163"/>
              <a:gd name="connsiteY15" fmla="*/ 5905303 h 6858000"/>
              <a:gd name="connsiteX16" fmla="*/ 280078 w 1342163"/>
              <a:gd name="connsiteY16" fmla="*/ 5712857 h 6858000"/>
              <a:gd name="connsiteX17" fmla="*/ 309876 w 1342163"/>
              <a:gd name="connsiteY17" fmla="*/ 5660491 h 6858000"/>
              <a:gd name="connsiteX18" fmla="*/ 323888 w 1342163"/>
              <a:gd name="connsiteY18" fmla="*/ 5553910 h 6858000"/>
              <a:gd name="connsiteX19" fmla="*/ 348319 w 1342163"/>
              <a:gd name="connsiteY19" fmla="*/ 5449031 h 6858000"/>
              <a:gd name="connsiteX20" fmla="*/ 385202 w 1342163"/>
              <a:gd name="connsiteY20" fmla="*/ 5341916 h 6858000"/>
              <a:gd name="connsiteX21" fmla="*/ 423583 w 1342163"/>
              <a:gd name="connsiteY21" fmla="*/ 5264214 h 6858000"/>
              <a:gd name="connsiteX22" fmla="*/ 429742 w 1342163"/>
              <a:gd name="connsiteY22" fmla="*/ 5225268 h 6858000"/>
              <a:gd name="connsiteX23" fmla="*/ 438024 w 1342163"/>
              <a:gd name="connsiteY23" fmla="*/ 5159961 h 6858000"/>
              <a:gd name="connsiteX24" fmla="*/ 441634 w 1342163"/>
              <a:gd name="connsiteY24" fmla="*/ 5125185 h 6858000"/>
              <a:gd name="connsiteX25" fmla="*/ 455500 w 1342163"/>
              <a:gd name="connsiteY25" fmla="*/ 5067850 h 6858000"/>
              <a:gd name="connsiteX26" fmla="*/ 458231 w 1342163"/>
              <a:gd name="connsiteY26" fmla="*/ 5060861 h 6858000"/>
              <a:gd name="connsiteX27" fmla="*/ 456489 w 1342163"/>
              <a:gd name="connsiteY27" fmla="*/ 4993030 h 6858000"/>
              <a:gd name="connsiteX28" fmla="*/ 463398 w 1342163"/>
              <a:gd name="connsiteY28" fmla="*/ 4946844 h 6858000"/>
              <a:gd name="connsiteX29" fmla="*/ 474657 w 1342163"/>
              <a:gd name="connsiteY29" fmla="*/ 4858827 h 6858000"/>
              <a:gd name="connsiteX30" fmla="*/ 480560 w 1342163"/>
              <a:gd name="connsiteY30" fmla="*/ 4821170 h 6858000"/>
              <a:gd name="connsiteX31" fmla="*/ 479873 w 1342163"/>
              <a:gd name="connsiteY31" fmla="*/ 4584173 h 6858000"/>
              <a:gd name="connsiteX32" fmla="*/ 471521 w 1342163"/>
              <a:gd name="connsiteY32" fmla="*/ 4375228 h 6858000"/>
              <a:gd name="connsiteX33" fmla="*/ 452174 w 1342163"/>
              <a:gd name="connsiteY33" fmla="*/ 4214165 h 6858000"/>
              <a:gd name="connsiteX34" fmla="*/ 453803 w 1342163"/>
              <a:gd name="connsiteY34" fmla="*/ 4076008 h 6858000"/>
              <a:gd name="connsiteX35" fmla="*/ 441503 w 1342163"/>
              <a:gd name="connsiteY35" fmla="*/ 4033999 h 6858000"/>
              <a:gd name="connsiteX36" fmla="*/ 441228 w 1342163"/>
              <a:gd name="connsiteY36" fmla="*/ 4013953 h 6858000"/>
              <a:gd name="connsiteX37" fmla="*/ 445527 w 1342163"/>
              <a:gd name="connsiteY37" fmla="*/ 3872886 h 6858000"/>
              <a:gd name="connsiteX38" fmla="*/ 455900 w 1342163"/>
              <a:gd name="connsiteY38" fmla="*/ 3813873 h 6858000"/>
              <a:gd name="connsiteX39" fmla="*/ 466796 w 1342163"/>
              <a:gd name="connsiteY39" fmla="*/ 3738082 h 6858000"/>
              <a:gd name="connsiteX40" fmla="*/ 474142 w 1342163"/>
              <a:gd name="connsiteY40" fmla="*/ 3673397 h 6858000"/>
              <a:gd name="connsiteX41" fmla="*/ 473438 w 1342163"/>
              <a:gd name="connsiteY41" fmla="*/ 3637109 h 6858000"/>
              <a:gd name="connsiteX42" fmla="*/ 476881 w 1342163"/>
              <a:gd name="connsiteY42" fmla="*/ 3536883 h 6858000"/>
              <a:gd name="connsiteX43" fmla="*/ 498311 w 1342163"/>
              <a:gd name="connsiteY43" fmla="*/ 3295862 h 6858000"/>
              <a:gd name="connsiteX44" fmla="*/ 480837 w 1342163"/>
              <a:gd name="connsiteY44" fmla="*/ 3158586 h 6858000"/>
              <a:gd name="connsiteX45" fmla="*/ 456245 w 1342163"/>
              <a:gd name="connsiteY45" fmla="*/ 3112365 h 6858000"/>
              <a:gd name="connsiteX46" fmla="*/ 441720 w 1342163"/>
              <a:gd name="connsiteY46" fmla="*/ 3072935 h 6858000"/>
              <a:gd name="connsiteX47" fmla="*/ 416894 w 1342163"/>
              <a:gd name="connsiteY47" fmla="*/ 2958185 h 6858000"/>
              <a:gd name="connsiteX48" fmla="*/ 374174 w 1342163"/>
              <a:gd name="connsiteY48" fmla="*/ 2843952 h 6858000"/>
              <a:gd name="connsiteX49" fmla="*/ 308426 w 1342163"/>
              <a:gd name="connsiteY49" fmla="*/ 2554718 h 6858000"/>
              <a:gd name="connsiteX50" fmla="*/ 279243 w 1342163"/>
              <a:gd name="connsiteY50" fmla="*/ 2447068 h 6858000"/>
              <a:gd name="connsiteX51" fmla="*/ 283313 w 1342163"/>
              <a:gd name="connsiteY51" fmla="*/ 2423438 h 6858000"/>
              <a:gd name="connsiteX52" fmla="*/ 251144 w 1342163"/>
              <a:gd name="connsiteY52" fmla="*/ 2261920 h 6858000"/>
              <a:gd name="connsiteX53" fmla="*/ 241031 w 1342163"/>
              <a:gd name="connsiteY53" fmla="*/ 2195378 h 6858000"/>
              <a:gd name="connsiteX54" fmla="*/ 225248 w 1342163"/>
              <a:gd name="connsiteY54" fmla="*/ 2155135 h 6858000"/>
              <a:gd name="connsiteX55" fmla="*/ 222706 w 1342163"/>
              <a:gd name="connsiteY55" fmla="*/ 2118008 h 6858000"/>
              <a:gd name="connsiteX56" fmla="*/ 223699 w 1342163"/>
              <a:gd name="connsiteY56" fmla="*/ 2050531 h 6858000"/>
              <a:gd name="connsiteX57" fmla="*/ 196683 w 1342163"/>
              <a:gd name="connsiteY57" fmla="*/ 1906352 h 6858000"/>
              <a:gd name="connsiteX58" fmla="*/ 173240 w 1342163"/>
              <a:gd name="connsiteY58" fmla="*/ 1861531 h 6858000"/>
              <a:gd name="connsiteX59" fmla="*/ 127039 w 1342163"/>
              <a:gd name="connsiteY59" fmla="*/ 1732919 h 6858000"/>
              <a:gd name="connsiteX60" fmla="*/ 98476 w 1342163"/>
              <a:gd name="connsiteY60" fmla="*/ 1615777 h 6858000"/>
              <a:gd name="connsiteX61" fmla="*/ 79271 w 1342163"/>
              <a:gd name="connsiteY61" fmla="*/ 1563678 h 6858000"/>
              <a:gd name="connsiteX62" fmla="*/ 85093 w 1342163"/>
              <a:gd name="connsiteY62" fmla="*/ 1477995 h 6858000"/>
              <a:gd name="connsiteX63" fmla="*/ 79485 w 1342163"/>
              <a:gd name="connsiteY63" fmla="*/ 1307086 h 6858000"/>
              <a:gd name="connsiteX64" fmla="*/ 85358 w 1342163"/>
              <a:gd name="connsiteY64" fmla="*/ 1168288 h 6858000"/>
              <a:gd name="connsiteX65" fmla="*/ 66946 w 1342163"/>
              <a:gd name="connsiteY65" fmla="*/ 1088484 h 6858000"/>
              <a:gd name="connsiteX66" fmla="*/ 55682 w 1342163"/>
              <a:gd name="connsiteY66" fmla="*/ 1016103 h 6858000"/>
              <a:gd name="connsiteX67" fmla="*/ 57138 w 1342163"/>
              <a:gd name="connsiteY67" fmla="*/ 954054 h 6858000"/>
              <a:gd name="connsiteX68" fmla="*/ 52003 w 1342163"/>
              <a:gd name="connsiteY68" fmla="*/ 896999 h 6858000"/>
              <a:gd name="connsiteX69" fmla="*/ 12141 w 1342163"/>
              <a:gd name="connsiteY69" fmla="*/ 711705 h 6858000"/>
              <a:gd name="connsiteX70" fmla="*/ 9051 w 1342163"/>
              <a:gd name="connsiteY70" fmla="*/ 619315 h 6858000"/>
              <a:gd name="connsiteX71" fmla="*/ 2707 w 1342163"/>
              <a:gd name="connsiteY71" fmla="*/ 585934 h 6858000"/>
              <a:gd name="connsiteX72" fmla="*/ 3 w 1342163"/>
              <a:gd name="connsiteY72" fmla="*/ 538948 h 6858000"/>
              <a:gd name="connsiteX73" fmla="*/ 3911 w 1342163"/>
              <a:gd name="connsiteY73" fmla="*/ 525163 h 6858000"/>
              <a:gd name="connsiteX74" fmla="*/ 29283 w 1342163"/>
              <a:gd name="connsiteY74" fmla="*/ 393828 h 6858000"/>
              <a:gd name="connsiteX75" fmla="*/ 29113 w 1342163"/>
              <a:gd name="connsiteY75" fmla="*/ 353137 h 6858000"/>
              <a:gd name="connsiteX76" fmla="*/ 34806 w 1342163"/>
              <a:gd name="connsiteY76" fmla="*/ 275771 h 6858000"/>
              <a:gd name="connsiteX77" fmla="*/ 44500 w 1342163"/>
              <a:gd name="connsiteY77" fmla="*/ 236673 h 6858000"/>
              <a:gd name="connsiteX78" fmla="*/ 43543 w 1342163"/>
              <a:gd name="connsiteY78" fmla="*/ 144983 h 6858000"/>
              <a:gd name="connsiteX79" fmla="*/ 33828 w 1342163"/>
              <a:gd name="connsiteY79" fmla="*/ 33857 h 6858000"/>
              <a:gd name="connsiteX80" fmla="*/ 15381 w 1342163"/>
              <a:gd name="connsiteY80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29283 w 1342163"/>
              <a:gd name="connsiteY73" fmla="*/ 393828 h 6858000"/>
              <a:gd name="connsiteX74" fmla="*/ 29113 w 1342163"/>
              <a:gd name="connsiteY74" fmla="*/ 353137 h 6858000"/>
              <a:gd name="connsiteX75" fmla="*/ 34806 w 1342163"/>
              <a:gd name="connsiteY75" fmla="*/ 275771 h 6858000"/>
              <a:gd name="connsiteX76" fmla="*/ 44500 w 1342163"/>
              <a:gd name="connsiteY76" fmla="*/ 236673 h 6858000"/>
              <a:gd name="connsiteX77" fmla="*/ 43543 w 1342163"/>
              <a:gd name="connsiteY77" fmla="*/ 144983 h 6858000"/>
              <a:gd name="connsiteX78" fmla="*/ 33828 w 1342163"/>
              <a:gd name="connsiteY78" fmla="*/ 33857 h 6858000"/>
              <a:gd name="connsiteX79" fmla="*/ 15381 w 1342163"/>
              <a:gd name="connsiteY79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29283 w 1342163"/>
              <a:gd name="connsiteY73" fmla="*/ 393828 h 6858000"/>
              <a:gd name="connsiteX74" fmla="*/ 29113 w 1342163"/>
              <a:gd name="connsiteY74" fmla="*/ 353137 h 6858000"/>
              <a:gd name="connsiteX75" fmla="*/ 34806 w 1342163"/>
              <a:gd name="connsiteY75" fmla="*/ 275771 h 6858000"/>
              <a:gd name="connsiteX76" fmla="*/ 44500 w 1342163"/>
              <a:gd name="connsiteY76" fmla="*/ 236673 h 6858000"/>
              <a:gd name="connsiteX77" fmla="*/ 43543 w 1342163"/>
              <a:gd name="connsiteY77" fmla="*/ 144983 h 6858000"/>
              <a:gd name="connsiteX78" fmla="*/ 33828 w 1342163"/>
              <a:gd name="connsiteY78" fmla="*/ 33857 h 6858000"/>
              <a:gd name="connsiteX79" fmla="*/ 15381 w 1342163"/>
              <a:gd name="connsiteY79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29283 w 1342163"/>
              <a:gd name="connsiteY73" fmla="*/ 393828 h 6858000"/>
              <a:gd name="connsiteX74" fmla="*/ 29113 w 1342163"/>
              <a:gd name="connsiteY74" fmla="*/ 353137 h 6858000"/>
              <a:gd name="connsiteX75" fmla="*/ 44500 w 1342163"/>
              <a:gd name="connsiteY75" fmla="*/ 236673 h 6858000"/>
              <a:gd name="connsiteX76" fmla="*/ 43543 w 1342163"/>
              <a:gd name="connsiteY76" fmla="*/ 144983 h 6858000"/>
              <a:gd name="connsiteX77" fmla="*/ 33828 w 1342163"/>
              <a:gd name="connsiteY77" fmla="*/ 33857 h 6858000"/>
              <a:gd name="connsiteX78" fmla="*/ 15381 w 1342163"/>
              <a:gd name="connsiteY78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29113 w 1342163"/>
              <a:gd name="connsiteY73" fmla="*/ 353137 h 6858000"/>
              <a:gd name="connsiteX74" fmla="*/ 44500 w 1342163"/>
              <a:gd name="connsiteY74" fmla="*/ 236673 h 6858000"/>
              <a:gd name="connsiteX75" fmla="*/ 43543 w 1342163"/>
              <a:gd name="connsiteY75" fmla="*/ 144983 h 6858000"/>
              <a:gd name="connsiteX76" fmla="*/ 33828 w 1342163"/>
              <a:gd name="connsiteY76" fmla="*/ 33857 h 6858000"/>
              <a:gd name="connsiteX77" fmla="*/ 15381 w 1342163"/>
              <a:gd name="connsiteY77" fmla="*/ 0 h 6858000"/>
              <a:gd name="connsiteX0" fmla="*/ 15381 w 1342163"/>
              <a:gd name="connsiteY0" fmla="*/ 0 h 6858000"/>
              <a:gd name="connsiteX1" fmla="*/ 1342163 w 1342163"/>
              <a:gd name="connsiteY1" fmla="*/ 0 h 6858000"/>
              <a:gd name="connsiteX2" fmla="*/ 1342163 w 1342163"/>
              <a:gd name="connsiteY2" fmla="*/ 6858000 h 6858000"/>
              <a:gd name="connsiteX3" fmla="*/ 78857 w 1342163"/>
              <a:gd name="connsiteY3" fmla="*/ 6857735 h 6858000"/>
              <a:gd name="connsiteX4" fmla="*/ 115450 w 1342163"/>
              <a:gd name="connsiteY4" fmla="*/ 6776847 h 6858000"/>
              <a:gd name="connsiteX5" fmla="*/ 126950 w 1342163"/>
              <a:gd name="connsiteY5" fmla="*/ 6737706 h 6858000"/>
              <a:gd name="connsiteX6" fmla="*/ 144357 w 1342163"/>
              <a:gd name="connsiteY6" fmla="*/ 6686827 h 6858000"/>
              <a:gd name="connsiteX7" fmla="*/ 155935 w 1342163"/>
              <a:gd name="connsiteY7" fmla="*/ 6633777 h 6858000"/>
              <a:gd name="connsiteX8" fmla="*/ 228778 w 1342163"/>
              <a:gd name="connsiteY8" fmla="*/ 6492130 h 6858000"/>
              <a:gd name="connsiteX9" fmla="*/ 244465 w 1342163"/>
              <a:gd name="connsiteY9" fmla="*/ 6431610 h 6858000"/>
              <a:gd name="connsiteX10" fmla="*/ 263305 w 1342163"/>
              <a:gd name="connsiteY10" fmla="*/ 6294334 h 6858000"/>
              <a:gd name="connsiteX11" fmla="*/ 251079 w 1342163"/>
              <a:gd name="connsiteY11" fmla="*/ 6231403 h 6858000"/>
              <a:gd name="connsiteX12" fmla="*/ 243737 w 1342163"/>
              <a:gd name="connsiteY12" fmla="*/ 6202459 h 6858000"/>
              <a:gd name="connsiteX13" fmla="*/ 242535 w 1342163"/>
              <a:gd name="connsiteY13" fmla="*/ 6153037 h 6858000"/>
              <a:gd name="connsiteX14" fmla="*/ 250120 w 1342163"/>
              <a:gd name="connsiteY14" fmla="*/ 5905303 h 6858000"/>
              <a:gd name="connsiteX15" fmla="*/ 280078 w 1342163"/>
              <a:gd name="connsiteY15" fmla="*/ 5712857 h 6858000"/>
              <a:gd name="connsiteX16" fmla="*/ 309876 w 1342163"/>
              <a:gd name="connsiteY16" fmla="*/ 5660491 h 6858000"/>
              <a:gd name="connsiteX17" fmla="*/ 323888 w 1342163"/>
              <a:gd name="connsiteY17" fmla="*/ 5553910 h 6858000"/>
              <a:gd name="connsiteX18" fmla="*/ 348319 w 1342163"/>
              <a:gd name="connsiteY18" fmla="*/ 5449031 h 6858000"/>
              <a:gd name="connsiteX19" fmla="*/ 385202 w 1342163"/>
              <a:gd name="connsiteY19" fmla="*/ 5341916 h 6858000"/>
              <a:gd name="connsiteX20" fmla="*/ 423583 w 1342163"/>
              <a:gd name="connsiteY20" fmla="*/ 5264214 h 6858000"/>
              <a:gd name="connsiteX21" fmla="*/ 429742 w 1342163"/>
              <a:gd name="connsiteY21" fmla="*/ 5225268 h 6858000"/>
              <a:gd name="connsiteX22" fmla="*/ 438024 w 1342163"/>
              <a:gd name="connsiteY22" fmla="*/ 5159961 h 6858000"/>
              <a:gd name="connsiteX23" fmla="*/ 441634 w 1342163"/>
              <a:gd name="connsiteY23" fmla="*/ 5125185 h 6858000"/>
              <a:gd name="connsiteX24" fmla="*/ 455500 w 1342163"/>
              <a:gd name="connsiteY24" fmla="*/ 5067850 h 6858000"/>
              <a:gd name="connsiteX25" fmla="*/ 458231 w 1342163"/>
              <a:gd name="connsiteY25" fmla="*/ 5060861 h 6858000"/>
              <a:gd name="connsiteX26" fmla="*/ 456489 w 1342163"/>
              <a:gd name="connsiteY26" fmla="*/ 4993030 h 6858000"/>
              <a:gd name="connsiteX27" fmla="*/ 463398 w 1342163"/>
              <a:gd name="connsiteY27" fmla="*/ 4946844 h 6858000"/>
              <a:gd name="connsiteX28" fmla="*/ 474657 w 1342163"/>
              <a:gd name="connsiteY28" fmla="*/ 4858827 h 6858000"/>
              <a:gd name="connsiteX29" fmla="*/ 480560 w 1342163"/>
              <a:gd name="connsiteY29" fmla="*/ 4821170 h 6858000"/>
              <a:gd name="connsiteX30" fmla="*/ 479873 w 1342163"/>
              <a:gd name="connsiteY30" fmla="*/ 4584173 h 6858000"/>
              <a:gd name="connsiteX31" fmla="*/ 471521 w 1342163"/>
              <a:gd name="connsiteY31" fmla="*/ 4375228 h 6858000"/>
              <a:gd name="connsiteX32" fmla="*/ 452174 w 1342163"/>
              <a:gd name="connsiteY32" fmla="*/ 4214165 h 6858000"/>
              <a:gd name="connsiteX33" fmla="*/ 453803 w 1342163"/>
              <a:gd name="connsiteY33" fmla="*/ 4076008 h 6858000"/>
              <a:gd name="connsiteX34" fmla="*/ 441503 w 1342163"/>
              <a:gd name="connsiteY34" fmla="*/ 4033999 h 6858000"/>
              <a:gd name="connsiteX35" fmla="*/ 441228 w 1342163"/>
              <a:gd name="connsiteY35" fmla="*/ 4013953 h 6858000"/>
              <a:gd name="connsiteX36" fmla="*/ 445527 w 1342163"/>
              <a:gd name="connsiteY36" fmla="*/ 3872886 h 6858000"/>
              <a:gd name="connsiteX37" fmla="*/ 455900 w 1342163"/>
              <a:gd name="connsiteY37" fmla="*/ 3813873 h 6858000"/>
              <a:gd name="connsiteX38" fmla="*/ 466796 w 1342163"/>
              <a:gd name="connsiteY38" fmla="*/ 3738082 h 6858000"/>
              <a:gd name="connsiteX39" fmla="*/ 474142 w 1342163"/>
              <a:gd name="connsiteY39" fmla="*/ 3673397 h 6858000"/>
              <a:gd name="connsiteX40" fmla="*/ 473438 w 1342163"/>
              <a:gd name="connsiteY40" fmla="*/ 3637109 h 6858000"/>
              <a:gd name="connsiteX41" fmla="*/ 476881 w 1342163"/>
              <a:gd name="connsiteY41" fmla="*/ 3536883 h 6858000"/>
              <a:gd name="connsiteX42" fmla="*/ 498311 w 1342163"/>
              <a:gd name="connsiteY42" fmla="*/ 3295862 h 6858000"/>
              <a:gd name="connsiteX43" fmla="*/ 480837 w 1342163"/>
              <a:gd name="connsiteY43" fmla="*/ 3158586 h 6858000"/>
              <a:gd name="connsiteX44" fmla="*/ 456245 w 1342163"/>
              <a:gd name="connsiteY44" fmla="*/ 3112365 h 6858000"/>
              <a:gd name="connsiteX45" fmla="*/ 441720 w 1342163"/>
              <a:gd name="connsiteY45" fmla="*/ 3072935 h 6858000"/>
              <a:gd name="connsiteX46" fmla="*/ 416894 w 1342163"/>
              <a:gd name="connsiteY46" fmla="*/ 2958185 h 6858000"/>
              <a:gd name="connsiteX47" fmla="*/ 374174 w 1342163"/>
              <a:gd name="connsiteY47" fmla="*/ 2843952 h 6858000"/>
              <a:gd name="connsiteX48" fmla="*/ 308426 w 1342163"/>
              <a:gd name="connsiteY48" fmla="*/ 2554718 h 6858000"/>
              <a:gd name="connsiteX49" fmla="*/ 279243 w 1342163"/>
              <a:gd name="connsiteY49" fmla="*/ 2447068 h 6858000"/>
              <a:gd name="connsiteX50" fmla="*/ 283313 w 1342163"/>
              <a:gd name="connsiteY50" fmla="*/ 2423438 h 6858000"/>
              <a:gd name="connsiteX51" fmla="*/ 251144 w 1342163"/>
              <a:gd name="connsiteY51" fmla="*/ 2261920 h 6858000"/>
              <a:gd name="connsiteX52" fmla="*/ 241031 w 1342163"/>
              <a:gd name="connsiteY52" fmla="*/ 2195378 h 6858000"/>
              <a:gd name="connsiteX53" fmla="*/ 225248 w 1342163"/>
              <a:gd name="connsiteY53" fmla="*/ 2155135 h 6858000"/>
              <a:gd name="connsiteX54" fmla="*/ 222706 w 1342163"/>
              <a:gd name="connsiteY54" fmla="*/ 2118008 h 6858000"/>
              <a:gd name="connsiteX55" fmla="*/ 223699 w 1342163"/>
              <a:gd name="connsiteY55" fmla="*/ 2050531 h 6858000"/>
              <a:gd name="connsiteX56" fmla="*/ 196683 w 1342163"/>
              <a:gd name="connsiteY56" fmla="*/ 1906352 h 6858000"/>
              <a:gd name="connsiteX57" fmla="*/ 173240 w 1342163"/>
              <a:gd name="connsiteY57" fmla="*/ 1861531 h 6858000"/>
              <a:gd name="connsiteX58" fmla="*/ 127039 w 1342163"/>
              <a:gd name="connsiteY58" fmla="*/ 1732919 h 6858000"/>
              <a:gd name="connsiteX59" fmla="*/ 98476 w 1342163"/>
              <a:gd name="connsiteY59" fmla="*/ 1615777 h 6858000"/>
              <a:gd name="connsiteX60" fmla="*/ 79271 w 1342163"/>
              <a:gd name="connsiteY60" fmla="*/ 1563678 h 6858000"/>
              <a:gd name="connsiteX61" fmla="*/ 85093 w 1342163"/>
              <a:gd name="connsiteY61" fmla="*/ 1477995 h 6858000"/>
              <a:gd name="connsiteX62" fmla="*/ 79485 w 1342163"/>
              <a:gd name="connsiteY62" fmla="*/ 1307086 h 6858000"/>
              <a:gd name="connsiteX63" fmla="*/ 85358 w 1342163"/>
              <a:gd name="connsiteY63" fmla="*/ 1168288 h 6858000"/>
              <a:gd name="connsiteX64" fmla="*/ 66946 w 1342163"/>
              <a:gd name="connsiteY64" fmla="*/ 1088484 h 6858000"/>
              <a:gd name="connsiteX65" fmla="*/ 55682 w 1342163"/>
              <a:gd name="connsiteY65" fmla="*/ 1016103 h 6858000"/>
              <a:gd name="connsiteX66" fmla="*/ 57138 w 1342163"/>
              <a:gd name="connsiteY66" fmla="*/ 954054 h 6858000"/>
              <a:gd name="connsiteX67" fmla="*/ 52003 w 1342163"/>
              <a:gd name="connsiteY67" fmla="*/ 896999 h 6858000"/>
              <a:gd name="connsiteX68" fmla="*/ 12141 w 1342163"/>
              <a:gd name="connsiteY68" fmla="*/ 711705 h 6858000"/>
              <a:gd name="connsiteX69" fmla="*/ 9051 w 1342163"/>
              <a:gd name="connsiteY69" fmla="*/ 619315 h 6858000"/>
              <a:gd name="connsiteX70" fmla="*/ 2707 w 1342163"/>
              <a:gd name="connsiteY70" fmla="*/ 585934 h 6858000"/>
              <a:gd name="connsiteX71" fmla="*/ 3 w 1342163"/>
              <a:gd name="connsiteY71" fmla="*/ 538948 h 6858000"/>
              <a:gd name="connsiteX72" fmla="*/ 3911 w 1342163"/>
              <a:gd name="connsiteY72" fmla="*/ 525163 h 6858000"/>
              <a:gd name="connsiteX73" fmla="*/ 44500 w 1342163"/>
              <a:gd name="connsiteY73" fmla="*/ 236673 h 6858000"/>
              <a:gd name="connsiteX74" fmla="*/ 43543 w 1342163"/>
              <a:gd name="connsiteY74" fmla="*/ 144983 h 6858000"/>
              <a:gd name="connsiteX75" fmla="*/ 33828 w 1342163"/>
              <a:gd name="connsiteY75" fmla="*/ 33857 h 6858000"/>
              <a:gd name="connsiteX76" fmla="*/ 15381 w 1342163"/>
              <a:gd name="connsiteY76" fmla="*/ 0 h 6858000"/>
              <a:gd name="connsiteX0" fmla="*/ 82549 w 1409331"/>
              <a:gd name="connsiteY0" fmla="*/ 0 h 6858000"/>
              <a:gd name="connsiteX1" fmla="*/ 1409331 w 1409331"/>
              <a:gd name="connsiteY1" fmla="*/ 0 h 6858000"/>
              <a:gd name="connsiteX2" fmla="*/ 1409331 w 1409331"/>
              <a:gd name="connsiteY2" fmla="*/ 6858000 h 6858000"/>
              <a:gd name="connsiteX3" fmla="*/ 146025 w 1409331"/>
              <a:gd name="connsiteY3" fmla="*/ 6857735 h 6858000"/>
              <a:gd name="connsiteX4" fmla="*/ 182618 w 1409331"/>
              <a:gd name="connsiteY4" fmla="*/ 6776847 h 6858000"/>
              <a:gd name="connsiteX5" fmla="*/ 194118 w 1409331"/>
              <a:gd name="connsiteY5" fmla="*/ 6737706 h 6858000"/>
              <a:gd name="connsiteX6" fmla="*/ 211525 w 1409331"/>
              <a:gd name="connsiteY6" fmla="*/ 6686827 h 6858000"/>
              <a:gd name="connsiteX7" fmla="*/ 223103 w 1409331"/>
              <a:gd name="connsiteY7" fmla="*/ 6633777 h 6858000"/>
              <a:gd name="connsiteX8" fmla="*/ 295946 w 1409331"/>
              <a:gd name="connsiteY8" fmla="*/ 6492130 h 6858000"/>
              <a:gd name="connsiteX9" fmla="*/ 311633 w 1409331"/>
              <a:gd name="connsiteY9" fmla="*/ 6431610 h 6858000"/>
              <a:gd name="connsiteX10" fmla="*/ 330473 w 1409331"/>
              <a:gd name="connsiteY10" fmla="*/ 6294334 h 6858000"/>
              <a:gd name="connsiteX11" fmla="*/ 318247 w 1409331"/>
              <a:gd name="connsiteY11" fmla="*/ 6231403 h 6858000"/>
              <a:gd name="connsiteX12" fmla="*/ 310905 w 1409331"/>
              <a:gd name="connsiteY12" fmla="*/ 6202459 h 6858000"/>
              <a:gd name="connsiteX13" fmla="*/ 309703 w 1409331"/>
              <a:gd name="connsiteY13" fmla="*/ 6153037 h 6858000"/>
              <a:gd name="connsiteX14" fmla="*/ 317288 w 1409331"/>
              <a:gd name="connsiteY14" fmla="*/ 5905303 h 6858000"/>
              <a:gd name="connsiteX15" fmla="*/ 347246 w 1409331"/>
              <a:gd name="connsiteY15" fmla="*/ 5712857 h 6858000"/>
              <a:gd name="connsiteX16" fmla="*/ 377044 w 1409331"/>
              <a:gd name="connsiteY16" fmla="*/ 5660491 h 6858000"/>
              <a:gd name="connsiteX17" fmla="*/ 391056 w 1409331"/>
              <a:gd name="connsiteY17" fmla="*/ 5553910 h 6858000"/>
              <a:gd name="connsiteX18" fmla="*/ 415487 w 1409331"/>
              <a:gd name="connsiteY18" fmla="*/ 5449031 h 6858000"/>
              <a:gd name="connsiteX19" fmla="*/ 452370 w 1409331"/>
              <a:gd name="connsiteY19" fmla="*/ 5341916 h 6858000"/>
              <a:gd name="connsiteX20" fmla="*/ 490751 w 1409331"/>
              <a:gd name="connsiteY20" fmla="*/ 5264214 h 6858000"/>
              <a:gd name="connsiteX21" fmla="*/ 496910 w 1409331"/>
              <a:gd name="connsiteY21" fmla="*/ 5225268 h 6858000"/>
              <a:gd name="connsiteX22" fmla="*/ 505192 w 1409331"/>
              <a:gd name="connsiteY22" fmla="*/ 5159961 h 6858000"/>
              <a:gd name="connsiteX23" fmla="*/ 508802 w 1409331"/>
              <a:gd name="connsiteY23" fmla="*/ 5125185 h 6858000"/>
              <a:gd name="connsiteX24" fmla="*/ 522668 w 1409331"/>
              <a:gd name="connsiteY24" fmla="*/ 5067850 h 6858000"/>
              <a:gd name="connsiteX25" fmla="*/ 525399 w 1409331"/>
              <a:gd name="connsiteY25" fmla="*/ 5060861 h 6858000"/>
              <a:gd name="connsiteX26" fmla="*/ 523657 w 1409331"/>
              <a:gd name="connsiteY26" fmla="*/ 4993030 h 6858000"/>
              <a:gd name="connsiteX27" fmla="*/ 530566 w 1409331"/>
              <a:gd name="connsiteY27" fmla="*/ 4946844 h 6858000"/>
              <a:gd name="connsiteX28" fmla="*/ 541825 w 1409331"/>
              <a:gd name="connsiteY28" fmla="*/ 4858827 h 6858000"/>
              <a:gd name="connsiteX29" fmla="*/ 547728 w 1409331"/>
              <a:gd name="connsiteY29" fmla="*/ 4821170 h 6858000"/>
              <a:gd name="connsiteX30" fmla="*/ 547041 w 1409331"/>
              <a:gd name="connsiteY30" fmla="*/ 4584173 h 6858000"/>
              <a:gd name="connsiteX31" fmla="*/ 538689 w 1409331"/>
              <a:gd name="connsiteY31" fmla="*/ 4375228 h 6858000"/>
              <a:gd name="connsiteX32" fmla="*/ 519342 w 1409331"/>
              <a:gd name="connsiteY32" fmla="*/ 4214165 h 6858000"/>
              <a:gd name="connsiteX33" fmla="*/ 520971 w 1409331"/>
              <a:gd name="connsiteY33" fmla="*/ 4076008 h 6858000"/>
              <a:gd name="connsiteX34" fmla="*/ 508671 w 1409331"/>
              <a:gd name="connsiteY34" fmla="*/ 4033999 h 6858000"/>
              <a:gd name="connsiteX35" fmla="*/ 508396 w 1409331"/>
              <a:gd name="connsiteY35" fmla="*/ 4013953 h 6858000"/>
              <a:gd name="connsiteX36" fmla="*/ 512695 w 1409331"/>
              <a:gd name="connsiteY36" fmla="*/ 3872886 h 6858000"/>
              <a:gd name="connsiteX37" fmla="*/ 523068 w 1409331"/>
              <a:gd name="connsiteY37" fmla="*/ 3813873 h 6858000"/>
              <a:gd name="connsiteX38" fmla="*/ 533964 w 1409331"/>
              <a:gd name="connsiteY38" fmla="*/ 3738082 h 6858000"/>
              <a:gd name="connsiteX39" fmla="*/ 541310 w 1409331"/>
              <a:gd name="connsiteY39" fmla="*/ 3673397 h 6858000"/>
              <a:gd name="connsiteX40" fmla="*/ 540606 w 1409331"/>
              <a:gd name="connsiteY40" fmla="*/ 3637109 h 6858000"/>
              <a:gd name="connsiteX41" fmla="*/ 544049 w 1409331"/>
              <a:gd name="connsiteY41" fmla="*/ 3536883 h 6858000"/>
              <a:gd name="connsiteX42" fmla="*/ 565479 w 1409331"/>
              <a:gd name="connsiteY42" fmla="*/ 3295862 h 6858000"/>
              <a:gd name="connsiteX43" fmla="*/ 548005 w 1409331"/>
              <a:gd name="connsiteY43" fmla="*/ 3158586 h 6858000"/>
              <a:gd name="connsiteX44" fmla="*/ 523413 w 1409331"/>
              <a:gd name="connsiteY44" fmla="*/ 3112365 h 6858000"/>
              <a:gd name="connsiteX45" fmla="*/ 508888 w 1409331"/>
              <a:gd name="connsiteY45" fmla="*/ 3072935 h 6858000"/>
              <a:gd name="connsiteX46" fmla="*/ 484062 w 1409331"/>
              <a:gd name="connsiteY46" fmla="*/ 2958185 h 6858000"/>
              <a:gd name="connsiteX47" fmla="*/ 441342 w 1409331"/>
              <a:gd name="connsiteY47" fmla="*/ 2843952 h 6858000"/>
              <a:gd name="connsiteX48" fmla="*/ 375594 w 1409331"/>
              <a:gd name="connsiteY48" fmla="*/ 2554718 h 6858000"/>
              <a:gd name="connsiteX49" fmla="*/ 346411 w 1409331"/>
              <a:gd name="connsiteY49" fmla="*/ 2447068 h 6858000"/>
              <a:gd name="connsiteX50" fmla="*/ 350481 w 1409331"/>
              <a:gd name="connsiteY50" fmla="*/ 2423438 h 6858000"/>
              <a:gd name="connsiteX51" fmla="*/ 318312 w 1409331"/>
              <a:gd name="connsiteY51" fmla="*/ 2261920 h 6858000"/>
              <a:gd name="connsiteX52" fmla="*/ 308199 w 1409331"/>
              <a:gd name="connsiteY52" fmla="*/ 2195378 h 6858000"/>
              <a:gd name="connsiteX53" fmla="*/ 292416 w 1409331"/>
              <a:gd name="connsiteY53" fmla="*/ 2155135 h 6858000"/>
              <a:gd name="connsiteX54" fmla="*/ 289874 w 1409331"/>
              <a:gd name="connsiteY54" fmla="*/ 2118008 h 6858000"/>
              <a:gd name="connsiteX55" fmla="*/ 290867 w 1409331"/>
              <a:gd name="connsiteY55" fmla="*/ 2050531 h 6858000"/>
              <a:gd name="connsiteX56" fmla="*/ 263851 w 1409331"/>
              <a:gd name="connsiteY56" fmla="*/ 1906352 h 6858000"/>
              <a:gd name="connsiteX57" fmla="*/ 240408 w 1409331"/>
              <a:gd name="connsiteY57" fmla="*/ 1861531 h 6858000"/>
              <a:gd name="connsiteX58" fmla="*/ 194207 w 1409331"/>
              <a:gd name="connsiteY58" fmla="*/ 1732919 h 6858000"/>
              <a:gd name="connsiteX59" fmla="*/ 165644 w 1409331"/>
              <a:gd name="connsiteY59" fmla="*/ 1615777 h 6858000"/>
              <a:gd name="connsiteX60" fmla="*/ 146439 w 1409331"/>
              <a:gd name="connsiteY60" fmla="*/ 1563678 h 6858000"/>
              <a:gd name="connsiteX61" fmla="*/ 152261 w 1409331"/>
              <a:gd name="connsiteY61" fmla="*/ 1477995 h 6858000"/>
              <a:gd name="connsiteX62" fmla="*/ 146653 w 1409331"/>
              <a:gd name="connsiteY62" fmla="*/ 1307086 h 6858000"/>
              <a:gd name="connsiteX63" fmla="*/ 152526 w 1409331"/>
              <a:gd name="connsiteY63" fmla="*/ 1168288 h 6858000"/>
              <a:gd name="connsiteX64" fmla="*/ 134114 w 1409331"/>
              <a:gd name="connsiteY64" fmla="*/ 1088484 h 6858000"/>
              <a:gd name="connsiteX65" fmla="*/ 122850 w 1409331"/>
              <a:gd name="connsiteY65" fmla="*/ 1016103 h 6858000"/>
              <a:gd name="connsiteX66" fmla="*/ 124306 w 1409331"/>
              <a:gd name="connsiteY66" fmla="*/ 954054 h 6858000"/>
              <a:gd name="connsiteX67" fmla="*/ 119171 w 1409331"/>
              <a:gd name="connsiteY67" fmla="*/ 896999 h 6858000"/>
              <a:gd name="connsiteX68" fmla="*/ 79309 w 1409331"/>
              <a:gd name="connsiteY68" fmla="*/ 711705 h 6858000"/>
              <a:gd name="connsiteX69" fmla="*/ 76219 w 1409331"/>
              <a:gd name="connsiteY69" fmla="*/ 619315 h 6858000"/>
              <a:gd name="connsiteX70" fmla="*/ 69875 w 1409331"/>
              <a:gd name="connsiteY70" fmla="*/ 585934 h 6858000"/>
              <a:gd name="connsiteX71" fmla="*/ 67171 w 1409331"/>
              <a:gd name="connsiteY71" fmla="*/ 538948 h 6858000"/>
              <a:gd name="connsiteX72" fmla="*/ 71079 w 1409331"/>
              <a:gd name="connsiteY72" fmla="*/ 525163 h 6858000"/>
              <a:gd name="connsiteX73" fmla="*/ 367 w 1409331"/>
              <a:gd name="connsiteY73" fmla="*/ 236673 h 6858000"/>
              <a:gd name="connsiteX74" fmla="*/ 110711 w 1409331"/>
              <a:gd name="connsiteY74" fmla="*/ 144983 h 6858000"/>
              <a:gd name="connsiteX75" fmla="*/ 100996 w 1409331"/>
              <a:gd name="connsiteY75" fmla="*/ 33857 h 6858000"/>
              <a:gd name="connsiteX76" fmla="*/ 82549 w 1409331"/>
              <a:gd name="connsiteY76" fmla="*/ 0 h 6858000"/>
              <a:gd name="connsiteX0" fmla="*/ 82549 w 1409331"/>
              <a:gd name="connsiteY0" fmla="*/ 0 h 6858000"/>
              <a:gd name="connsiteX1" fmla="*/ 1409331 w 1409331"/>
              <a:gd name="connsiteY1" fmla="*/ 0 h 6858000"/>
              <a:gd name="connsiteX2" fmla="*/ 1409331 w 1409331"/>
              <a:gd name="connsiteY2" fmla="*/ 6858000 h 6858000"/>
              <a:gd name="connsiteX3" fmla="*/ 146025 w 1409331"/>
              <a:gd name="connsiteY3" fmla="*/ 6857735 h 6858000"/>
              <a:gd name="connsiteX4" fmla="*/ 182618 w 1409331"/>
              <a:gd name="connsiteY4" fmla="*/ 6776847 h 6858000"/>
              <a:gd name="connsiteX5" fmla="*/ 194118 w 1409331"/>
              <a:gd name="connsiteY5" fmla="*/ 6737706 h 6858000"/>
              <a:gd name="connsiteX6" fmla="*/ 211525 w 1409331"/>
              <a:gd name="connsiteY6" fmla="*/ 6686827 h 6858000"/>
              <a:gd name="connsiteX7" fmla="*/ 223103 w 1409331"/>
              <a:gd name="connsiteY7" fmla="*/ 6633777 h 6858000"/>
              <a:gd name="connsiteX8" fmla="*/ 295946 w 1409331"/>
              <a:gd name="connsiteY8" fmla="*/ 6492130 h 6858000"/>
              <a:gd name="connsiteX9" fmla="*/ 311633 w 1409331"/>
              <a:gd name="connsiteY9" fmla="*/ 6431610 h 6858000"/>
              <a:gd name="connsiteX10" fmla="*/ 330473 w 1409331"/>
              <a:gd name="connsiteY10" fmla="*/ 6294334 h 6858000"/>
              <a:gd name="connsiteX11" fmla="*/ 318247 w 1409331"/>
              <a:gd name="connsiteY11" fmla="*/ 6231403 h 6858000"/>
              <a:gd name="connsiteX12" fmla="*/ 310905 w 1409331"/>
              <a:gd name="connsiteY12" fmla="*/ 6202459 h 6858000"/>
              <a:gd name="connsiteX13" fmla="*/ 309703 w 1409331"/>
              <a:gd name="connsiteY13" fmla="*/ 6153037 h 6858000"/>
              <a:gd name="connsiteX14" fmla="*/ 317288 w 1409331"/>
              <a:gd name="connsiteY14" fmla="*/ 5905303 h 6858000"/>
              <a:gd name="connsiteX15" fmla="*/ 347246 w 1409331"/>
              <a:gd name="connsiteY15" fmla="*/ 5712857 h 6858000"/>
              <a:gd name="connsiteX16" fmla="*/ 377044 w 1409331"/>
              <a:gd name="connsiteY16" fmla="*/ 5660491 h 6858000"/>
              <a:gd name="connsiteX17" fmla="*/ 391056 w 1409331"/>
              <a:gd name="connsiteY17" fmla="*/ 5553910 h 6858000"/>
              <a:gd name="connsiteX18" fmla="*/ 415487 w 1409331"/>
              <a:gd name="connsiteY18" fmla="*/ 5449031 h 6858000"/>
              <a:gd name="connsiteX19" fmla="*/ 452370 w 1409331"/>
              <a:gd name="connsiteY19" fmla="*/ 5341916 h 6858000"/>
              <a:gd name="connsiteX20" fmla="*/ 490751 w 1409331"/>
              <a:gd name="connsiteY20" fmla="*/ 5264214 h 6858000"/>
              <a:gd name="connsiteX21" fmla="*/ 496910 w 1409331"/>
              <a:gd name="connsiteY21" fmla="*/ 5225268 h 6858000"/>
              <a:gd name="connsiteX22" fmla="*/ 505192 w 1409331"/>
              <a:gd name="connsiteY22" fmla="*/ 5159961 h 6858000"/>
              <a:gd name="connsiteX23" fmla="*/ 508802 w 1409331"/>
              <a:gd name="connsiteY23" fmla="*/ 5125185 h 6858000"/>
              <a:gd name="connsiteX24" fmla="*/ 522668 w 1409331"/>
              <a:gd name="connsiteY24" fmla="*/ 5067850 h 6858000"/>
              <a:gd name="connsiteX25" fmla="*/ 525399 w 1409331"/>
              <a:gd name="connsiteY25" fmla="*/ 5060861 h 6858000"/>
              <a:gd name="connsiteX26" fmla="*/ 523657 w 1409331"/>
              <a:gd name="connsiteY26" fmla="*/ 4993030 h 6858000"/>
              <a:gd name="connsiteX27" fmla="*/ 530566 w 1409331"/>
              <a:gd name="connsiteY27" fmla="*/ 4946844 h 6858000"/>
              <a:gd name="connsiteX28" fmla="*/ 541825 w 1409331"/>
              <a:gd name="connsiteY28" fmla="*/ 4858827 h 6858000"/>
              <a:gd name="connsiteX29" fmla="*/ 547728 w 1409331"/>
              <a:gd name="connsiteY29" fmla="*/ 4821170 h 6858000"/>
              <a:gd name="connsiteX30" fmla="*/ 547041 w 1409331"/>
              <a:gd name="connsiteY30" fmla="*/ 4584173 h 6858000"/>
              <a:gd name="connsiteX31" fmla="*/ 538689 w 1409331"/>
              <a:gd name="connsiteY31" fmla="*/ 4375228 h 6858000"/>
              <a:gd name="connsiteX32" fmla="*/ 519342 w 1409331"/>
              <a:gd name="connsiteY32" fmla="*/ 4214165 h 6858000"/>
              <a:gd name="connsiteX33" fmla="*/ 520971 w 1409331"/>
              <a:gd name="connsiteY33" fmla="*/ 4076008 h 6858000"/>
              <a:gd name="connsiteX34" fmla="*/ 508671 w 1409331"/>
              <a:gd name="connsiteY34" fmla="*/ 4033999 h 6858000"/>
              <a:gd name="connsiteX35" fmla="*/ 508396 w 1409331"/>
              <a:gd name="connsiteY35" fmla="*/ 4013953 h 6858000"/>
              <a:gd name="connsiteX36" fmla="*/ 512695 w 1409331"/>
              <a:gd name="connsiteY36" fmla="*/ 3872886 h 6858000"/>
              <a:gd name="connsiteX37" fmla="*/ 523068 w 1409331"/>
              <a:gd name="connsiteY37" fmla="*/ 3813873 h 6858000"/>
              <a:gd name="connsiteX38" fmla="*/ 533964 w 1409331"/>
              <a:gd name="connsiteY38" fmla="*/ 3738082 h 6858000"/>
              <a:gd name="connsiteX39" fmla="*/ 541310 w 1409331"/>
              <a:gd name="connsiteY39" fmla="*/ 3673397 h 6858000"/>
              <a:gd name="connsiteX40" fmla="*/ 540606 w 1409331"/>
              <a:gd name="connsiteY40" fmla="*/ 3637109 h 6858000"/>
              <a:gd name="connsiteX41" fmla="*/ 544049 w 1409331"/>
              <a:gd name="connsiteY41" fmla="*/ 3536883 h 6858000"/>
              <a:gd name="connsiteX42" fmla="*/ 565479 w 1409331"/>
              <a:gd name="connsiteY42" fmla="*/ 3295862 h 6858000"/>
              <a:gd name="connsiteX43" fmla="*/ 548005 w 1409331"/>
              <a:gd name="connsiteY43" fmla="*/ 3158586 h 6858000"/>
              <a:gd name="connsiteX44" fmla="*/ 523413 w 1409331"/>
              <a:gd name="connsiteY44" fmla="*/ 3112365 h 6858000"/>
              <a:gd name="connsiteX45" fmla="*/ 508888 w 1409331"/>
              <a:gd name="connsiteY45" fmla="*/ 3072935 h 6858000"/>
              <a:gd name="connsiteX46" fmla="*/ 484062 w 1409331"/>
              <a:gd name="connsiteY46" fmla="*/ 2958185 h 6858000"/>
              <a:gd name="connsiteX47" fmla="*/ 441342 w 1409331"/>
              <a:gd name="connsiteY47" fmla="*/ 2843952 h 6858000"/>
              <a:gd name="connsiteX48" fmla="*/ 375594 w 1409331"/>
              <a:gd name="connsiteY48" fmla="*/ 2554718 h 6858000"/>
              <a:gd name="connsiteX49" fmla="*/ 346411 w 1409331"/>
              <a:gd name="connsiteY49" fmla="*/ 2447068 h 6858000"/>
              <a:gd name="connsiteX50" fmla="*/ 350481 w 1409331"/>
              <a:gd name="connsiteY50" fmla="*/ 2423438 h 6858000"/>
              <a:gd name="connsiteX51" fmla="*/ 318312 w 1409331"/>
              <a:gd name="connsiteY51" fmla="*/ 2261920 h 6858000"/>
              <a:gd name="connsiteX52" fmla="*/ 308199 w 1409331"/>
              <a:gd name="connsiteY52" fmla="*/ 2195378 h 6858000"/>
              <a:gd name="connsiteX53" fmla="*/ 292416 w 1409331"/>
              <a:gd name="connsiteY53" fmla="*/ 2155135 h 6858000"/>
              <a:gd name="connsiteX54" fmla="*/ 289874 w 1409331"/>
              <a:gd name="connsiteY54" fmla="*/ 2118008 h 6858000"/>
              <a:gd name="connsiteX55" fmla="*/ 290867 w 1409331"/>
              <a:gd name="connsiteY55" fmla="*/ 2050531 h 6858000"/>
              <a:gd name="connsiteX56" fmla="*/ 263851 w 1409331"/>
              <a:gd name="connsiteY56" fmla="*/ 1906352 h 6858000"/>
              <a:gd name="connsiteX57" fmla="*/ 240408 w 1409331"/>
              <a:gd name="connsiteY57" fmla="*/ 1861531 h 6858000"/>
              <a:gd name="connsiteX58" fmla="*/ 194207 w 1409331"/>
              <a:gd name="connsiteY58" fmla="*/ 1732919 h 6858000"/>
              <a:gd name="connsiteX59" fmla="*/ 165644 w 1409331"/>
              <a:gd name="connsiteY59" fmla="*/ 1615777 h 6858000"/>
              <a:gd name="connsiteX60" fmla="*/ 146439 w 1409331"/>
              <a:gd name="connsiteY60" fmla="*/ 1563678 h 6858000"/>
              <a:gd name="connsiteX61" fmla="*/ 152261 w 1409331"/>
              <a:gd name="connsiteY61" fmla="*/ 1477995 h 6858000"/>
              <a:gd name="connsiteX62" fmla="*/ 146653 w 1409331"/>
              <a:gd name="connsiteY62" fmla="*/ 1307086 h 6858000"/>
              <a:gd name="connsiteX63" fmla="*/ 152526 w 1409331"/>
              <a:gd name="connsiteY63" fmla="*/ 1168288 h 6858000"/>
              <a:gd name="connsiteX64" fmla="*/ 134114 w 1409331"/>
              <a:gd name="connsiteY64" fmla="*/ 1088484 h 6858000"/>
              <a:gd name="connsiteX65" fmla="*/ 122850 w 1409331"/>
              <a:gd name="connsiteY65" fmla="*/ 1016103 h 6858000"/>
              <a:gd name="connsiteX66" fmla="*/ 124306 w 1409331"/>
              <a:gd name="connsiteY66" fmla="*/ 954054 h 6858000"/>
              <a:gd name="connsiteX67" fmla="*/ 119171 w 1409331"/>
              <a:gd name="connsiteY67" fmla="*/ 896999 h 6858000"/>
              <a:gd name="connsiteX68" fmla="*/ 79309 w 1409331"/>
              <a:gd name="connsiteY68" fmla="*/ 711705 h 6858000"/>
              <a:gd name="connsiteX69" fmla="*/ 76219 w 1409331"/>
              <a:gd name="connsiteY69" fmla="*/ 619315 h 6858000"/>
              <a:gd name="connsiteX70" fmla="*/ 69875 w 1409331"/>
              <a:gd name="connsiteY70" fmla="*/ 585934 h 6858000"/>
              <a:gd name="connsiteX71" fmla="*/ 67171 w 1409331"/>
              <a:gd name="connsiteY71" fmla="*/ 538948 h 6858000"/>
              <a:gd name="connsiteX72" fmla="*/ 71079 w 1409331"/>
              <a:gd name="connsiteY72" fmla="*/ 525163 h 6858000"/>
              <a:gd name="connsiteX73" fmla="*/ 367 w 1409331"/>
              <a:gd name="connsiteY73" fmla="*/ 236673 h 6858000"/>
              <a:gd name="connsiteX74" fmla="*/ 100996 w 1409331"/>
              <a:gd name="connsiteY74" fmla="*/ 33857 h 6858000"/>
              <a:gd name="connsiteX75" fmla="*/ 82549 w 1409331"/>
              <a:gd name="connsiteY75" fmla="*/ 0 h 6858000"/>
              <a:gd name="connsiteX0" fmla="*/ 102722 w 1429504"/>
              <a:gd name="connsiteY0" fmla="*/ 0 h 6858000"/>
              <a:gd name="connsiteX1" fmla="*/ 1429504 w 1429504"/>
              <a:gd name="connsiteY1" fmla="*/ 0 h 6858000"/>
              <a:gd name="connsiteX2" fmla="*/ 1429504 w 1429504"/>
              <a:gd name="connsiteY2" fmla="*/ 6858000 h 6858000"/>
              <a:gd name="connsiteX3" fmla="*/ 166198 w 1429504"/>
              <a:gd name="connsiteY3" fmla="*/ 6857735 h 6858000"/>
              <a:gd name="connsiteX4" fmla="*/ 202791 w 1429504"/>
              <a:gd name="connsiteY4" fmla="*/ 6776847 h 6858000"/>
              <a:gd name="connsiteX5" fmla="*/ 214291 w 1429504"/>
              <a:gd name="connsiteY5" fmla="*/ 6737706 h 6858000"/>
              <a:gd name="connsiteX6" fmla="*/ 231698 w 1429504"/>
              <a:gd name="connsiteY6" fmla="*/ 6686827 h 6858000"/>
              <a:gd name="connsiteX7" fmla="*/ 243276 w 1429504"/>
              <a:gd name="connsiteY7" fmla="*/ 6633777 h 6858000"/>
              <a:gd name="connsiteX8" fmla="*/ 316119 w 1429504"/>
              <a:gd name="connsiteY8" fmla="*/ 6492130 h 6858000"/>
              <a:gd name="connsiteX9" fmla="*/ 331806 w 1429504"/>
              <a:gd name="connsiteY9" fmla="*/ 6431610 h 6858000"/>
              <a:gd name="connsiteX10" fmla="*/ 350646 w 1429504"/>
              <a:gd name="connsiteY10" fmla="*/ 6294334 h 6858000"/>
              <a:gd name="connsiteX11" fmla="*/ 338420 w 1429504"/>
              <a:gd name="connsiteY11" fmla="*/ 6231403 h 6858000"/>
              <a:gd name="connsiteX12" fmla="*/ 331078 w 1429504"/>
              <a:gd name="connsiteY12" fmla="*/ 6202459 h 6858000"/>
              <a:gd name="connsiteX13" fmla="*/ 329876 w 1429504"/>
              <a:gd name="connsiteY13" fmla="*/ 6153037 h 6858000"/>
              <a:gd name="connsiteX14" fmla="*/ 337461 w 1429504"/>
              <a:gd name="connsiteY14" fmla="*/ 5905303 h 6858000"/>
              <a:gd name="connsiteX15" fmla="*/ 367419 w 1429504"/>
              <a:gd name="connsiteY15" fmla="*/ 5712857 h 6858000"/>
              <a:gd name="connsiteX16" fmla="*/ 397217 w 1429504"/>
              <a:gd name="connsiteY16" fmla="*/ 5660491 h 6858000"/>
              <a:gd name="connsiteX17" fmla="*/ 411229 w 1429504"/>
              <a:gd name="connsiteY17" fmla="*/ 5553910 h 6858000"/>
              <a:gd name="connsiteX18" fmla="*/ 435660 w 1429504"/>
              <a:gd name="connsiteY18" fmla="*/ 5449031 h 6858000"/>
              <a:gd name="connsiteX19" fmla="*/ 472543 w 1429504"/>
              <a:gd name="connsiteY19" fmla="*/ 5341916 h 6858000"/>
              <a:gd name="connsiteX20" fmla="*/ 510924 w 1429504"/>
              <a:gd name="connsiteY20" fmla="*/ 5264214 h 6858000"/>
              <a:gd name="connsiteX21" fmla="*/ 517083 w 1429504"/>
              <a:gd name="connsiteY21" fmla="*/ 5225268 h 6858000"/>
              <a:gd name="connsiteX22" fmla="*/ 525365 w 1429504"/>
              <a:gd name="connsiteY22" fmla="*/ 5159961 h 6858000"/>
              <a:gd name="connsiteX23" fmla="*/ 528975 w 1429504"/>
              <a:gd name="connsiteY23" fmla="*/ 5125185 h 6858000"/>
              <a:gd name="connsiteX24" fmla="*/ 542841 w 1429504"/>
              <a:gd name="connsiteY24" fmla="*/ 5067850 h 6858000"/>
              <a:gd name="connsiteX25" fmla="*/ 545572 w 1429504"/>
              <a:gd name="connsiteY25" fmla="*/ 5060861 h 6858000"/>
              <a:gd name="connsiteX26" fmla="*/ 543830 w 1429504"/>
              <a:gd name="connsiteY26" fmla="*/ 4993030 h 6858000"/>
              <a:gd name="connsiteX27" fmla="*/ 550739 w 1429504"/>
              <a:gd name="connsiteY27" fmla="*/ 4946844 h 6858000"/>
              <a:gd name="connsiteX28" fmla="*/ 561998 w 1429504"/>
              <a:gd name="connsiteY28" fmla="*/ 4858827 h 6858000"/>
              <a:gd name="connsiteX29" fmla="*/ 567901 w 1429504"/>
              <a:gd name="connsiteY29" fmla="*/ 4821170 h 6858000"/>
              <a:gd name="connsiteX30" fmla="*/ 567214 w 1429504"/>
              <a:gd name="connsiteY30" fmla="*/ 4584173 h 6858000"/>
              <a:gd name="connsiteX31" fmla="*/ 558862 w 1429504"/>
              <a:gd name="connsiteY31" fmla="*/ 4375228 h 6858000"/>
              <a:gd name="connsiteX32" fmla="*/ 539515 w 1429504"/>
              <a:gd name="connsiteY32" fmla="*/ 4214165 h 6858000"/>
              <a:gd name="connsiteX33" fmla="*/ 541144 w 1429504"/>
              <a:gd name="connsiteY33" fmla="*/ 4076008 h 6858000"/>
              <a:gd name="connsiteX34" fmla="*/ 528844 w 1429504"/>
              <a:gd name="connsiteY34" fmla="*/ 4033999 h 6858000"/>
              <a:gd name="connsiteX35" fmla="*/ 528569 w 1429504"/>
              <a:gd name="connsiteY35" fmla="*/ 4013953 h 6858000"/>
              <a:gd name="connsiteX36" fmla="*/ 532868 w 1429504"/>
              <a:gd name="connsiteY36" fmla="*/ 3872886 h 6858000"/>
              <a:gd name="connsiteX37" fmla="*/ 543241 w 1429504"/>
              <a:gd name="connsiteY37" fmla="*/ 3813873 h 6858000"/>
              <a:gd name="connsiteX38" fmla="*/ 554137 w 1429504"/>
              <a:gd name="connsiteY38" fmla="*/ 3738082 h 6858000"/>
              <a:gd name="connsiteX39" fmla="*/ 561483 w 1429504"/>
              <a:gd name="connsiteY39" fmla="*/ 3673397 h 6858000"/>
              <a:gd name="connsiteX40" fmla="*/ 560779 w 1429504"/>
              <a:gd name="connsiteY40" fmla="*/ 3637109 h 6858000"/>
              <a:gd name="connsiteX41" fmla="*/ 564222 w 1429504"/>
              <a:gd name="connsiteY41" fmla="*/ 3536883 h 6858000"/>
              <a:gd name="connsiteX42" fmla="*/ 585652 w 1429504"/>
              <a:gd name="connsiteY42" fmla="*/ 3295862 h 6858000"/>
              <a:gd name="connsiteX43" fmla="*/ 568178 w 1429504"/>
              <a:gd name="connsiteY43" fmla="*/ 3158586 h 6858000"/>
              <a:gd name="connsiteX44" fmla="*/ 543586 w 1429504"/>
              <a:gd name="connsiteY44" fmla="*/ 3112365 h 6858000"/>
              <a:gd name="connsiteX45" fmla="*/ 529061 w 1429504"/>
              <a:gd name="connsiteY45" fmla="*/ 3072935 h 6858000"/>
              <a:gd name="connsiteX46" fmla="*/ 504235 w 1429504"/>
              <a:gd name="connsiteY46" fmla="*/ 2958185 h 6858000"/>
              <a:gd name="connsiteX47" fmla="*/ 461515 w 1429504"/>
              <a:gd name="connsiteY47" fmla="*/ 2843952 h 6858000"/>
              <a:gd name="connsiteX48" fmla="*/ 395767 w 1429504"/>
              <a:gd name="connsiteY48" fmla="*/ 2554718 h 6858000"/>
              <a:gd name="connsiteX49" fmla="*/ 366584 w 1429504"/>
              <a:gd name="connsiteY49" fmla="*/ 2447068 h 6858000"/>
              <a:gd name="connsiteX50" fmla="*/ 370654 w 1429504"/>
              <a:gd name="connsiteY50" fmla="*/ 2423438 h 6858000"/>
              <a:gd name="connsiteX51" fmla="*/ 338485 w 1429504"/>
              <a:gd name="connsiteY51" fmla="*/ 2261920 h 6858000"/>
              <a:gd name="connsiteX52" fmla="*/ 328372 w 1429504"/>
              <a:gd name="connsiteY52" fmla="*/ 2195378 h 6858000"/>
              <a:gd name="connsiteX53" fmla="*/ 312589 w 1429504"/>
              <a:gd name="connsiteY53" fmla="*/ 2155135 h 6858000"/>
              <a:gd name="connsiteX54" fmla="*/ 310047 w 1429504"/>
              <a:gd name="connsiteY54" fmla="*/ 2118008 h 6858000"/>
              <a:gd name="connsiteX55" fmla="*/ 311040 w 1429504"/>
              <a:gd name="connsiteY55" fmla="*/ 2050531 h 6858000"/>
              <a:gd name="connsiteX56" fmla="*/ 284024 w 1429504"/>
              <a:gd name="connsiteY56" fmla="*/ 1906352 h 6858000"/>
              <a:gd name="connsiteX57" fmla="*/ 260581 w 1429504"/>
              <a:gd name="connsiteY57" fmla="*/ 1861531 h 6858000"/>
              <a:gd name="connsiteX58" fmla="*/ 214380 w 1429504"/>
              <a:gd name="connsiteY58" fmla="*/ 1732919 h 6858000"/>
              <a:gd name="connsiteX59" fmla="*/ 185817 w 1429504"/>
              <a:gd name="connsiteY59" fmla="*/ 1615777 h 6858000"/>
              <a:gd name="connsiteX60" fmla="*/ 166612 w 1429504"/>
              <a:gd name="connsiteY60" fmla="*/ 1563678 h 6858000"/>
              <a:gd name="connsiteX61" fmla="*/ 172434 w 1429504"/>
              <a:gd name="connsiteY61" fmla="*/ 1477995 h 6858000"/>
              <a:gd name="connsiteX62" fmla="*/ 166826 w 1429504"/>
              <a:gd name="connsiteY62" fmla="*/ 1307086 h 6858000"/>
              <a:gd name="connsiteX63" fmla="*/ 172699 w 1429504"/>
              <a:gd name="connsiteY63" fmla="*/ 1168288 h 6858000"/>
              <a:gd name="connsiteX64" fmla="*/ 154287 w 1429504"/>
              <a:gd name="connsiteY64" fmla="*/ 1088484 h 6858000"/>
              <a:gd name="connsiteX65" fmla="*/ 143023 w 1429504"/>
              <a:gd name="connsiteY65" fmla="*/ 1016103 h 6858000"/>
              <a:gd name="connsiteX66" fmla="*/ 144479 w 1429504"/>
              <a:gd name="connsiteY66" fmla="*/ 954054 h 6858000"/>
              <a:gd name="connsiteX67" fmla="*/ 139344 w 1429504"/>
              <a:gd name="connsiteY67" fmla="*/ 896999 h 6858000"/>
              <a:gd name="connsiteX68" fmla="*/ 99482 w 1429504"/>
              <a:gd name="connsiteY68" fmla="*/ 711705 h 6858000"/>
              <a:gd name="connsiteX69" fmla="*/ 96392 w 1429504"/>
              <a:gd name="connsiteY69" fmla="*/ 619315 h 6858000"/>
              <a:gd name="connsiteX70" fmla="*/ 90048 w 1429504"/>
              <a:gd name="connsiteY70" fmla="*/ 585934 h 6858000"/>
              <a:gd name="connsiteX71" fmla="*/ 87344 w 1429504"/>
              <a:gd name="connsiteY71" fmla="*/ 538948 h 6858000"/>
              <a:gd name="connsiteX72" fmla="*/ 91252 w 1429504"/>
              <a:gd name="connsiteY72" fmla="*/ 525163 h 6858000"/>
              <a:gd name="connsiteX73" fmla="*/ 20540 w 1429504"/>
              <a:gd name="connsiteY73" fmla="*/ 236673 h 6858000"/>
              <a:gd name="connsiteX74" fmla="*/ 3122 w 1429504"/>
              <a:gd name="connsiteY74" fmla="*/ 74954 h 6858000"/>
              <a:gd name="connsiteX75" fmla="*/ 102722 w 1429504"/>
              <a:gd name="connsiteY75" fmla="*/ 0 h 6858000"/>
              <a:gd name="connsiteX0" fmla="*/ 109280 w 1436062"/>
              <a:gd name="connsiteY0" fmla="*/ 0 h 6858000"/>
              <a:gd name="connsiteX1" fmla="*/ 1436062 w 1436062"/>
              <a:gd name="connsiteY1" fmla="*/ 0 h 6858000"/>
              <a:gd name="connsiteX2" fmla="*/ 1436062 w 1436062"/>
              <a:gd name="connsiteY2" fmla="*/ 6858000 h 6858000"/>
              <a:gd name="connsiteX3" fmla="*/ 172756 w 1436062"/>
              <a:gd name="connsiteY3" fmla="*/ 6857735 h 6858000"/>
              <a:gd name="connsiteX4" fmla="*/ 209349 w 1436062"/>
              <a:gd name="connsiteY4" fmla="*/ 6776847 h 6858000"/>
              <a:gd name="connsiteX5" fmla="*/ 220849 w 1436062"/>
              <a:gd name="connsiteY5" fmla="*/ 6737706 h 6858000"/>
              <a:gd name="connsiteX6" fmla="*/ 238256 w 1436062"/>
              <a:gd name="connsiteY6" fmla="*/ 6686827 h 6858000"/>
              <a:gd name="connsiteX7" fmla="*/ 249834 w 1436062"/>
              <a:gd name="connsiteY7" fmla="*/ 6633777 h 6858000"/>
              <a:gd name="connsiteX8" fmla="*/ 322677 w 1436062"/>
              <a:gd name="connsiteY8" fmla="*/ 6492130 h 6858000"/>
              <a:gd name="connsiteX9" fmla="*/ 338364 w 1436062"/>
              <a:gd name="connsiteY9" fmla="*/ 6431610 h 6858000"/>
              <a:gd name="connsiteX10" fmla="*/ 357204 w 1436062"/>
              <a:gd name="connsiteY10" fmla="*/ 6294334 h 6858000"/>
              <a:gd name="connsiteX11" fmla="*/ 344978 w 1436062"/>
              <a:gd name="connsiteY11" fmla="*/ 6231403 h 6858000"/>
              <a:gd name="connsiteX12" fmla="*/ 337636 w 1436062"/>
              <a:gd name="connsiteY12" fmla="*/ 6202459 h 6858000"/>
              <a:gd name="connsiteX13" fmla="*/ 336434 w 1436062"/>
              <a:gd name="connsiteY13" fmla="*/ 6153037 h 6858000"/>
              <a:gd name="connsiteX14" fmla="*/ 344019 w 1436062"/>
              <a:gd name="connsiteY14" fmla="*/ 5905303 h 6858000"/>
              <a:gd name="connsiteX15" fmla="*/ 373977 w 1436062"/>
              <a:gd name="connsiteY15" fmla="*/ 5712857 h 6858000"/>
              <a:gd name="connsiteX16" fmla="*/ 403775 w 1436062"/>
              <a:gd name="connsiteY16" fmla="*/ 5660491 h 6858000"/>
              <a:gd name="connsiteX17" fmla="*/ 417787 w 1436062"/>
              <a:gd name="connsiteY17" fmla="*/ 5553910 h 6858000"/>
              <a:gd name="connsiteX18" fmla="*/ 442218 w 1436062"/>
              <a:gd name="connsiteY18" fmla="*/ 5449031 h 6858000"/>
              <a:gd name="connsiteX19" fmla="*/ 479101 w 1436062"/>
              <a:gd name="connsiteY19" fmla="*/ 5341916 h 6858000"/>
              <a:gd name="connsiteX20" fmla="*/ 517482 w 1436062"/>
              <a:gd name="connsiteY20" fmla="*/ 5264214 h 6858000"/>
              <a:gd name="connsiteX21" fmla="*/ 523641 w 1436062"/>
              <a:gd name="connsiteY21" fmla="*/ 5225268 h 6858000"/>
              <a:gd name="connsiteX22" fmla="*/ 531923 w 1436062"/>
              <a:gd name="connsiteY22" fmla="*/ 5159961 h 6858000"/>
              <a:gd name="connsiteX23" fmla="*/ 535533 w 1436062"/>
              <a:gd name="connsiteY23" fmla="*/ 5125185 h 6858000"/>
              <a:gd name="connsiteX24" fmla="*/ 549399 w 1436062"/>
              <a:gd name="connsiteY24" fmla="*/ 5067850 h 6858000"/>
              <a:gd name="connsiteX25" fmla="*/ 552130 w 1436062"/>
              <a:gd name="connsiteY25" fmla="*/ 5060861 h 6858000"/>
              <a:gd name="connsiteX26" fmla="*/ 550388 w 1436062"/>
              <a:gd name="connsiteY26" fmla="*/ 4993030 h 6858000"/>
              <a:gd name="connsiteX27" fmla="*/ 557297 w 1436062"/>
              <a:gd name="connsiteY27" fmla="*/ 4946844 h 6858000"/>
              <a:gd name="connsiteX28" fmla="*/ 568556 w 1436062"/>
              <a:gd name="connsiteY28" fmla="*/ 4858827 h 6858000"/>
              <a:gd name="connsiteX29" fmla="*/ 574459 w 1436062"/>
              <a:gd name="connsiteY29" fmla="*/ 4821170 h 6858000"/>
              <a:gd name="connsiteX30" fmla="*/ 573772 w 1436062"/>
              <a:gd name="connsiteY30" fmla="*/ 4584173 h 6858000"/>
              <a:gd name="connsiteX31" fmla="*/ 565420 w 1436062"/>
              <a:gd name="connsiteY31" fmla="*/ 4375228 h 6858000"/>
              <a:gd name="connsiteX32" fmla="*/ 546073 w 1436062"/>
              <a:gd name="connsiteY32" fmla="*/ 4214165 h 6858000"/>
              <a:gd name="connsiteX33" fmla="*/ 547702 w 1436062"/>
              <a:gd name="connsiteY33" fmla="*/ 4076008 h 6858000"/>
              <a:gd name="connsiteX34" fmla="*/ 535402 w 1436062"/>
              <a:gd name="connsiteY34" fmla="*/ 4033999 h 6858000"/>
              <a:gd name="connsiteX35" fmla="*/ 535127 w 1436062"/>
              <a:gd name="connsiteY35" fmla="*/ 4013953 h 6858000"/>
              <a:gd name="connsiteX36" fmla="*/ 539426 w 1436062"/>
              <a:gd name="connsiteY36" fmla="*/ 3872886 h 6858000"/>
              <a:gd name="connsiteX37" fmla="*/ 549799 w 1436062"/>
              <a:gd name="connsiteY37" fmla="*/ 3813873 h 6858000"/>
              <a:gd name="connsiteX38" fmla="*/ 560695 w 1436062"/>
              <a:gd name="connsiteY38" fmla="*/ 3738082 h 6858000"/>
              <a:gd name="connsiteX39" fmla="*/ 568041 w 1436062"/>
              <a:gd name="connsiteY39" fmla="*/ 3673397 h 6858000"/>
              <a:gd name="connsiteX40" fmla="*/ 567337 w 1436062"/>
              <a:gd name="connsiteY40" fmla="*/ 3637109 h 6858000"/>
              <a:gd name="connsiteX41" fmla="*/ 570780 w 1436062"/>
              <a:gd name="connsiteY41" fmla="*/ 3536883 h 6858000"/>
              <a:gd name="connsiteX42" fmla="*/ 592210 w 1436062"/>
              <a:gd name="connsiteY42" fmla="*/ 3295862 h 6858000"/>
              <a:gd name="connsiteX43" fmla="*/ 574736 w 1436062"/>
              <a:gd name="connsiteY43" fmla="*/ 3158586 h 6858000"/>
              <a:gd name="connsiteX44" fmla="*/ 550144 w 1436062"/>
              <a:gd name="connsiteY44" fmla="*/ 3112365 h 6858000"/>
              <a:gd name="connsiteX45" fmla="*/ 535619 w 1436062"/>
              <a:gd name="connsiteY45" fmla="*/ 3072935 h 6858000"/>
              <a:gd name="connsiteX46" fmla="*/ 510793 w 1436062"/>
              <a:gd name="connsiteY46" fmla="*/ 2958185 h 6858000"/>
              <a:gd name="connsiteX47" fmla="*/ 468073 w 1436062"/>
              <a:gd name="connsiteY47" fmla="*/ 2843952 h 6858000"/>
              <a:gd name="connsiteX48" fmla="*/ 402325 w 1436062"/>
              <a:gd name="connsiteY48" fmla="*/ 2554718 h 6858000"/>
              <a:gd name="connsiteX49" fmla="*/ 373142 w 1436062"/>
              <a:gd name="connsiteY49" fmla="*/ 2447068 h 6858000"/>
              <a:gd name="connsiteX50" fmla="*/ 377212 w 1436062"/>
              <a:gd name="connsiteY50" fmla="*/ 2423438 h 6858000"/>
              <a:gd name="connsiteX51" fmla="*/ 345043 w 1436062"/>
              <a:gd name="connsiteY51" fmla="*/ 2261920 h 6858000"/>
              <a:gd name="connsiteX52" fmla="*/ 334930 w 1436062"/>
              <a:gd name="connsiteY52" fmla="*/ 2195378 h 6858000"/>
              <a:gd name="connsiteX53" fmla="*/ 319147 w 1436062"/>
              <a:gd name="connsiteY53" fmla="*/ 2155135 h 6858000"/>
              <a:gd name="connsiteX54" fmla="*/ 316605 w 1436062"/>
              <a:gd name="connsiteY54" fmla="*/ 2118008 h 6858000"/>
              <a:gd name="connsiteX55" fmla="*/ 317598 w 1436062"/>
              <a:gd name="connsiteY55" fmla="*/ 2050531 h 6858000"/>
              <a:gd name="connsiteX56" fmla="*/ 290582 w 1436062"/>
              <a:gd name="connsiteY56" fmla="*/ 1906352 h 6858000"/>
              <a:gd name="connsiteX57" fmla="*/ 267139 w 1436062"/>
              <a:gd name="connsiteY57" fmla="*/ 1861531 h 6858000"/>
              <a:gd name="connsiteX58" fmla="*/ 220938 w 1436062"/>
              <a:gd name="connsiteY58" fmla="*/ 1732919 h 6858000"/>
              <a:gd name="connsiteX59" fmla="*/ 192375 w 1436062"/>
              <a:gd name="connsiteY59" fmla="*/ 1615777 h 6858000"/>
              <a:gd name="connsiteX60" fmla="*/ 173170 w 1436062"/>
              <a:gd name="connsiteY60" fmla="*/ 1563678 h 6858000"/>
              <a:gd name="connsiteX61" fmla="*/ 178992 w 1436062"/>
              <a:gd name="connsiteY61" fmla="*/ 1477995 h 6858000"/>
              <a:gd name="connsiteX62" fmla="*/ 173384 w 1436062"/>
              <a:gd name="connsiteY62" fmla="*/ 1307086 h 6858000"/>
              <a:gd name="connsiteX63" fmla="*/ 179257 w 1436062"/>
              <a:gd name="connsiteY63" fmla="*/ 1168288 h 6858000"/>
              <a:gd name="connsiteX64" fmla="*/ 160845 w 1436062"/>
              <a:gd name="connsiteY64" fmla="*/ 1088484 h 6858000"/>
              <a:gd name="connsiteX65" fmla="*/ 149581 w 1436062"/>
              <a:gd name="connsiteY65" fmla="*/ 1016103 h 6858000"/>
              <a:gd name="connsiteX66" fmla="*/ 151037 w 1436062"/>
              <a:gd name="connsiteY66" fmla="*/ 954054 h 6858000"/>
              <a:gd name="connsiteX67" fmla="*/ 145902 w 1436062"/>
              <a:gd name="connsiteY67" fmla="*/ 896999 h 6858000"/>
              <a:gd name="connsiteX68" fmla="*/ 106040 w 1436062"/>
              <a:gd name="connsiteY68" fmla="*/ 711705 h 6858000"/>
              <a:gd name="connsiteX69" fmla="*/ 102950 w 1436062"/>
              <a:gd name="connsiteY69" fmla="*/ 619315 h 6858000"/>
              <a:gd name="connsiteX70" fmla="*/ 96606 w 1436062"/>
              <a:gd name="connsiteY70" fmla="*/ 585934 h 6858000"/>
              <a:gd name="connsiteX71" fmla="*/ 93902 w 1436062"/>
              <a:gd name="connsiteY71" fmla="*/ 538948 h 6858000"/>
              <a:gd name="connsiteX72" fmla="*/ 0 w 1436062"/>
              <a:gd name="connsiteY72" fmla="*/ 455299 h 6858000"/>
              <a:gd name="connsiteX73" fmla="*/ 27098 w 1436062"/>
              <a:gd name="connsiteY73" fmla="*/ 236673 h 6858000"/>
              <a:gd name="connsiteX74" fmla="*/ 9680 w 1436062"/>
              <a:gd name="connsiteY74" fmla="*/ 74954 h 6858000"/>
              <a:gd name="connsiteX75" fmla="*/ 109280 w 1436062"/>
              <a:gd name="connsiteY75" fmla="*/ 0 h 6858000"/>
              <a:gd name="connsiteX0" fmla="*/ 12696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120633 w 1453745"/>
              <a:gd name="connsiteY69" fmla="*/ 619315 h 6858000"/>
              <a:gd name="connsiteX70" fmla="*/ 114289 w 1453745"/>
              <a:gd name="connsiteY70" fmla="*/ 585934 h 6858000"/>
              <a:gd name="connsiteX71" fmla="*/ 111585 w 1453745"/>
              <a:gd name="connsiteY71" fmla="*/ 538948 h 6858000"/>
              <a:gd name="connsiteX72" fmla="*/ 17683 w 1453745"/>
              <a:gd name="connsiteY72" fmla="*/ 455299 h 6858000"/>
              <a:gd name="connsiteX73" fmla="*/ 936 w 1453745"/>
              <a:gd name="connsiteY73" fmla="*/ 224344 h 6858000"/>
              <a:gd name="connsiteX74" fmla="*/ 27363 w 1453745"/>
              <a:gd name="connsiteY74" fmla="*/ 74954 h 6858000"/>
              <a:gd name="connsiteX75" fmla="*/ 126963 w 1453745"/>
              <a:gd name="connsiteY75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120633 w 1453745"/>
              <a:gd name="connsiteY69" fmla="*/ 619315 h 6858000"/>
              <a:gd name="connsiteX70" fmla="*/ 114289 w 1453745"/>
              <a:gd name="connsiteY70" fmla="*/ 585934 h 6858000"/>
              <a:gd name="connsiteX71" fmla="*/ 111585 w 1453745"/>
              <a:gd name="connsiteY71" fmla="*/ 538948 h 6858000"/>
              <a:gd name="connsiteX72" fmla="*/ 17683 w 1453745"/>
              <a:gd name="connsiteY72" fmla="*/ 455299 h 6858000"/>
              <a:gd name="connsiteX73" fmla="*/ 936 w 1453745"/>
              <a:gd name="connsiteY73" fmla="*/ 224344 h 6858000"/>
              <a:gd name="connsiteX74" fmla="*/ 27363 w 1453745"/>
              <a:gd name="connsiteY74" fmla="*/ 74954 h 6858000"/>
              <a:gd name="connsiteX75" fmla="*/ 66253 w 1453745"/>
              <a:gd name="connsiteY75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120633 w 1453745"/>
              <a:gd name="connsiteY69" fmla="*/ 619315 h 6858000"/>
              <a:gd name="connsiteX70" fmla="*/ 114289 w 1453745"/>
              <a:gd name="connsiteY70" fmla="*/ 585934 h 6858000"/>
              <a:gd name="connsiteX71" fmla="*/ 54248 w 1453745"/>
              <a:gd name="connsiteY71" fmla="*/ 538948 h 6858000"/>
              <a:gd name="connsiteX72" fmla="*/ 17683 w 1453745"/>
              <a:gd name="connsiteY72" fmla="*/ 455299 h 6858000"/>
              <a:gd name="connsiteX73" fmla="*/ 936 w 1453745"/>
              <a:gd name="connsiteY73" fmla="*/ 224344 h 6858000"/>
              <a:gd name="connsiteX74" fmla="*/ 27363 w 1453745"/>
              <a:gd name="connsiteY74" fmla="*/ 74954 h 6858000"/>
              <a:gd name="connsiteX75" fmla="*/ 66253 w 1453745"/>
              <a:gd name="connsiteY75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120633 w 1453745"/>
              <a:gd name="connsiteY69" fmla="*/ 619315 h 6858000"/>
              <a:gd name="connsiteX70" fmla="*/ 54248 w 1453745"/>
              <a:gd name="connsiteY70" fmla="*/ 538948 h 6858000"/>
              <a:gd name="connsiteX71" fmla="*/ 17683 w 1453745"/>
              <a:gd name="connsiteY71" fmla="*/ 455299 h 6858000"/>
              <a:gd name="connsiteX72" fmla="*/ 936 w 1453745"/>
              <a:gd name="connsiteY72" fmla="*/ 224344 h 6858000"/>
              <a:gd name="connsiteX73" fmla="*/ 27363 w 1453745"/>
              <a:gd name="connsiteY73" fmla="*/ 74954 h 6858000"/>
              <a:gd name="connsiteX74" fmla="*/ 66253 w 1453745"/>
              <a:gd name="connsiteY74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54248 w 1453745"/>
              <a:gd name="connsiteY69" fmla="*/ 538948 h 6858000"/>
              <a:gd name="connsiteX70" fmla="*/ 17683 w 1453745"/>
              <a:gd name="connsiteY70" fmla="*/ 455299 h 6858000"/>
              <a:gd name="connsiteX71" fmla="*/ 936 w 1453745"/>
              <a:gd name="connsiteY71" fmla="*/ 224344 h 6858000"/>
              <a:gd name="connsiteX72" fmla="*/ 27363 w 1453745"/>
              <a:gd name="connsiteY72" fmla="*/ 74954 h 6858000"/>
              <a:gd name="connsiteX73" fmla="*/ 66253 w 1453745"/>
              <a:gd name="connsiteY73" fmla="*/ 0 h 6858000"/>
              <a:gd name="connsiteX0" fmla="*/ 66253 w 1453745"/>
              <a:gd name="connsiteY0" fmla="*/ 0 h 6858000"/>
              <a:gd name="connsiteX1" fmla="*/ 1453745 w 1453745"/>
              <a:gd name="connsiteY1" fmla="*/ 0 h 6858000"/>
              <a:gd name="connsiteX2" fmla="*/ 1453745 w 1453745"/>
              <a:gd name="connsiteY2" fmla="*/ 6858000 h 6858000"/>
              <a:gd name="connsiteX3" fmla="*/ 190439 w 1453745"/>
              <a:gd name="connsiteY3" fmla="*/ 6857735 h 6858000"/>
              <a:gd name="connsiteX4" fmla="*/ 227032 w 1453745"/>
              <a:gd name="connsiteY4" fmla="*/ 6776847 h 6858000"/>
              <a:gd name="connsiteX5" fmla="*/ 238532 w 1453745"/>
              <a:gd name="connsiteY5" fmla="*/ 6737706 h 6858000"/>
              <a:gd name="connsiteX6" fmla="*/ 255939 w 1453745"/>
              <a:gd name="connsiteY6" fmla="*/ 6686827 h 6858000"/>
              <a:gd name="connsiteX7" fmla="*/ 267517 w 1453745"/>
              <a:gd name="connsiteY7" fmla="*/ 6633777 h 6858000"/>
              <a:gd name="connsiteX8" fmla="*/ 340360 w 1453745"/>
              <a:gd name="connsiteY8" fmla="*/ 6492130 h 6858000"/>
              <a:gd name="connsiteX9" fmla="*/ 356047 w 1453745"/>
              <a:gd name="connsiteY9" fmla="*/ 6431610 h 6858000"/>
              <a:gd name="connsiteX10" fmla="*/ 374887 w 1453745"/>
              <a:gd name="connsiteY10" fmla="*/ 6294334 h 6858000"/>
              <a:gd name="connsiteX11" fmla="*/ 362661 w 1453745"/>
              <a:gd name="connsiteY11" fmla="*/ 6231403 h 6858000"/>
              <a:gd name="connsiteX12" fmla="*/ 355319 w 1453745"/>
              <a:gd name="connsiteY12" fmla="*/ 6202459 h 6858000"/>
              <a:gd name="connsiteX13" fmla="*/ 354117 w 1453745"/>
              <a:gd name="connsiteY13" fmla="*/ 6153037 h 6858000"/>
              <a:gd name="connsiteX14" fmla="*/ 361702 w 1453745"/>
              <a:gd name="connsiteY14" fmla="*/ 5905303 h 6858000"/>
              <a:gd name="connsiteX15" fmla="*/ 391660 w 1453745"/>
              <a:gd name="connsiteY15" fmla="*/ 5712857 h 6858000"/>
              <a:gd name="connsiteX16" fmla="*/ 421458 w 1453745"/>
              <a:gd name="connsiteY16" fmla="*/ 5660491 h 6858000"/>
              <a:gd name="connsiteX17" fmla="*/ 435470 w 1453745"/>
              <a:gd name="connsiteY17" fmla="*/ 5553910 h 6858000"/>
              <a:gd name="connsiteX18" fmla="*/ 459901 w 1453745"/>
              <a:gd name="connsiteY18" fmla="*/ 5449031 h 6858000"/>
              <a:gd name="connsiteX19" fmla="*/ 496784 w 1453745"/>
              <a:gd name="connsiteY19" fmla="*/ 5341916 h 6858000"/>
              <a:gd name="connsiteX20" fmla="*/ 535165 w 1453745"/>
              <a:gd name="connsiteY20" fmla="*/ 5264214 h 6858000"/>
              <a:gd name="connsiteX21" fmla="*/ 541324 w 1453745"/>
              <a:gd name="connsiteY21" fmla="*/ 5225268 h 6858000"/>
              <a:gd name="connsiteX22" fmla="*/ 549606 w 1453745"/>
              <a:gd name="connsiteY22" fmla="*/ 5159961 h 6858000"/>
              <a:gd name="connsiteX23" fmla="*/ 553216 w 1453745"/>
              <a:gd name="connsiteY23" fmla="*/ 5125185 h 6858000"/>
              <a:gd name="connsiteX24" fmla="*/ 567082 w 1453745"/>
              <a:gd name="connsiteY24" fmla="*/ 5067850 h 6858000"/>
              <a:gd name="connsiteX25" fmla="*/ 569813 w 1453745"/>
              <a:gd name="connsiteY25" fmla="*/ 5060861 h 6858000"/>
              <a:gd name="connsiteX26" fmla="*/ 568071 w 1453745"/>
              <a:gd name="connsiteY26" fmla="*/ 4993030 h 6858000"/>
              <a:gd name="connsiteX27" fmla="*/ 574980 w 1453745"/>
              <a:gd name="connsiteY27" fmla="*/ 4946844 h 6858000"/>
              <a:gd name="connsiteX28" fmla="*/ 586239 w 1453745"/>
              <a:gd name="connsiteY28" fmla="*/ 4858827 h 6858000"/>
              <a:gd name="connsiteX29" fmla="*/ 592142 w 1453745"/>
              <a:gd name="connsiteY29" fmla="*/ 4821170 h 6858000"/>
              <a:gd name="connsiteX30" fmla="*/ 591455 w 1453745"/>
              <a:gd name="connsiteY30" fmla="*/ 4584173 h 6858000"/>
              <a:gd name="connsiteX31" fmla="*/ 583103 w 1453745"/>
              <a:gd name="connsiteY31" fmla="*/ 4375228 h 6858000"/>
              <a:gd name="connsiteX32" fmla="*/ 563756 w 1453745"/>
              <a:gd name="connsiteY32" fmla="*/ 4214165 h 6858000"/>
              <a:gd name="connsiteX33" fmla="*/ 565385 w 1453745"/>
              <a:gd name="connsiteY33" fmla="*/ 4076008 h 6858000"/>
              <a:gd name="connsiteX34" fmla="*/ 553085 w 1453745"/>
              <a:gd name="connsiteY34" fmla="*/ 4033999 h 6858000"/>
              <a:gd name="connsiteX35" fmla="*/ 552810 w 1453745"/>
              <a:gd name="connsiteY35" fmla="*/ 4013953 h 6858000"/>
              <a:gd name="connsiteX36" fmla="*/ 557109 w 1453745"/>
              <a:gd name="connsiteY36" fmla="*/ 3872886 h 6858000"/>
              <a:gd name="connsiteX37" fmla="*/ 567482 w 1453745"/>
              <a:gd name="connsiteY37" fmla="*/ 3813873 h 6858000"/>
              <a:gd name="connsiteX38" fmla="*/ 578378 w 1453745"/>
              <a:gd name="connsiteY38" fmla="*/ 3738082 h 6858000"/>
              <a:gd name="connsiteX39" fmla="*/ 585724 w 1453745"/>
              <a:gd name="connsiteY39" fmla="*/ 3673397 h 6858000"/>
              <a:gd name="connsiteX40" fmla="*/ 585020 w 1453745"/>
              <a:gd name="connsiteY40" fmla="*/ 3637109 h 6858000"/>
              <a:gd name="connsiteX41" fmla="*/ 588463 w 1453745"/>
              <a:gd name="connsiteY41" fmla="*/ 3536883 h 6858000"/>
              <a:gd name="connsiteX42" fmla="*/ 609893 w 1453745"/>
              <a:gd name="connsiteY42" fmla="*/ 3295862 h 6858000"/>
              <a:gd name="connsiteX43" fmla="*/ 592419 w 1453745"/>
              <a:gd name="connsiteY43" fmla="*/ 3158586 h 6858000"/>
              <a:gd name="connsiteX44" fmla="*/ 567827 w 1453745"/>
              <a:gd name="connsiteY44" fmla="*/ 3112365 h 6858000"/>
              <a:gd name="connsiteX45" fmla="*/ 553302 w 1453745"/>
              <a:gd name="connsiteY45" fmla="*/ 3072935 h 6858000"/>
              <a:gd name="connsiteX46" fmla="*/ 528476 w 1453745"/>
              <a:gd name="connsiteY46" fmla="*/ 2958185 h 6858000"/>
              <a:gd name="connsiteX47" fmla="*/ 485756 w 1453745"/>
              <a:gd name="connsiteY47" fmla="*/ 2843952 h 6858000"/>
              <a:gd name="connsiteX48" fmla="*/ 420008 w 1453745"/>
              <a:gd name="connsiteY48" fmla="*/ 2554718 h 6858000"/>
              <a:gd name="connsiteX49" fmla="*/ 390825 w 1453745"/>
              <a:gd name="connsiteY49" fmla="*/ 2447068 h 6858000"/>
              <a:gd name="connsiteX50" fmla="*/ 394895 w 1453745"/>
              <a:gd name="connsiteY50" fmla="*/ 2423438 h 6858000"/>
              <a:gd name="connsiteX51" fmla="*/ 362726 w 1453745"/>
              <a:gd name="connsiteY51" fmla="*/ 2261920 h 6858000"/>
              <a:gd name="connsiteX52" fmla="*/ 352613 w 1453745"/>
              <a:gd name="connsiteY52" fmla="*/ 2195378 h 6858000"/>
              <a:gd name="connsiteX53" fmla="*/ 336830 w 1453745"/>
              <a:gd name="connsiteY53" fmla="*/ 2155135 h 6858000"/>
              <a:gd name="connsiteX54" fmla="*/ 334288 w 1453745"/>
              <a:gd name="connsiteY54" fmla="*/ 2118008 h 6858000"/>
              <a:gd name="connsiteX55" fmla="*/ 335281 w 1453745"/>
              <a:gd name="connsiteY55" fmla="*/ 2050531 h 6858000"/>
              <a:gd name="connsiteX56" fmla="*/ 308265 w 1453745"/>
              <a:gd name="connsiteY56" fmla="*/ 1906352 h 6858000"/>
              <a:gd name="connsiteX57" fmla="*/ 284822 w 1453745"/>
              <a:gd name="connsiteY57" fmla="*/ 1861531 h 6858000"/>
              <a:gd name="connsiteX58" fmla="*/ 238621 w 1453745"/>
              <a:gd name="connsiteY58" fmla="*/ 1732919 h 6858000"/>
              <a:gd name="connsiteX59" fmla="*/ 210058 w 1453745"/>
              <a:gd name="connsiteY59" fmla="*/ 1615777 h 6858000"/>
              <a:gd name="connsiteX60" fmla="*/ 190853 w 1453745"/>
              <a:gd name="connsiteY60" fmla="*/ 1563678 h 6858000"/>
              <a:gd name="connsiteX61" fmla="*/ 196675 w 1453745"/>
              <a:gd name="connsiteY61" fmla="*/ 1477995 h 6858000"/>
              <a:gd name="connsiteX62" fmla="*/ 191067 w 1453745"/>
              <a:gd name="connsiteY62" fmla="*/ 1307086 h 6858000"/>
              <a:gd name="connsiteX63" fmla="*/ 196940 w 1453745"/>
              <a:gd name="connsiteY63" fmla="*/ 1168288 h 6858000"/>
              <a:gd name="connsiteX64" fmla="*/ 178528 w 1453745"/>
              <a:gd name="connsiteY64" fmla="*/ 1088484 h 6858000"/>
              <a:gd name="connsiteX65" fmla="*/ 167264 w 1453745"/>
              <a:gd name="connsiteY65" fmla="*/ 1016103 h 6858000"/>
              <a:gd name="connsiteX66" fmla="*/ 168720 w 1453745"/>
              <a:gd name="connsiteY66" fmla="*/ 954054 h 6858000"/>
              <a:gd name="connsiteX67" fmla="*/ 163585 w 1453745"/>
              <a:gd name="connsiteY67" fmla="*/ 896999 h 6858000"/>
              <a:gd name="connsiteX68" fmla="*/ 123723 w 1453745"/>
              <a:gd name="connsiteY68" fmla="*/ 711705 h 6858000"/>
              <a:gd name="connsiteX69" fmla="*/ 54248 w 1453745"/>
              <a:gd name="connsiteY69" fmla="*/ 538948 h 6858000"/>
              <a:gd name="connsiteX70" fmla="*/ 17683 w 1453745"/>
              <a:gd name="connsiteY70" fmla="*/ 455299 h 6858000"/>
              <a:gd name="connsiteX71" fmla="*/ 936 w 1453745"/>
              <a:gd name="connsiteY71" fmla="*/ 224344 h 6858000"/>
              <a:gd name="connsiteX72" fmla="*/ 27363 w 1453745"/>
              <a:gd name="connsiteY72" fmla="*/ 74954 h 6858000"/>
              <a:gd name="connsiteX73" fmla="*/ 66253 w 1453745"/>
              <a:gd name="connsiteY73" fmla="*/ 0 h 6858000"/>
              <a:gd name="connsiteX0" fmla="*/ 72846 w 1460338"/>
              <a:gd name="connsiteY0" fmla="*/ 0 h 6858000"/>
              <a:gd name="connsiteX1" fmla="*/ 1460338 w 1460338"/>
              <a:gd name="connsiteY1" fmla="*/ 0 h 6858000"/>
              <a:gd name="connsiteX2" fmla="*/ 1460338 w 1460338"/>
              <a:gd name="connsiteY2" fmla="*/ 6858000 h 6858000"/>
              <a:gd name="connsiteX3" fmla="*/ 197032 w 1460338"/>
              <a:gd name="connsiteY3" fmla="*/ 6857735 h 6858000"/>
              <a:gd name="connsiteX4" fmla="*/ 233625 w 1460338"/>
              <a:gd name="connsiteY4" fmla="*/ 6776847 h 6858000"/>
              <a:gd name="connsiteX5" fmla="*/ 245125 w 1460338"/>
              <a:gd name="connsiteY5" fmla="*/ 6737706 h 6858000"/>
              <a:gd name="connsiteX6" fmla="*/ 262532 w 1460338"/>
              <a:gd name="connsiteY6" fmla="*/ 6686827 h 6858000"/>
              <a:gd name="connsiteX7" fmla="*/ 274110 w 1460338"/>
              <a:gd name="connsiteY7" fmla="*/ 6633777 h 6858000"/>
              <a:gd name="connsiteX8" fmla="*/ 346953 w 1460338"/>
              <a:gd name="connsiteY8" fmla="*/ 6492130 h 6858000"/>
              <a:gd name="connsiteX9" fmla="*/ 362640 w 1460338"/>
              <a:gd name="connsiteY9" fmla="*/ 6431610 h 6858000"/>
              <a:gd name="connsiteX10" fmla="*/ 381480 w 1460338"/>
              <a:gd name="connsiteY10" fmla="*/ 6294334 h 6858000"/>
              <a:gd name="connsiteX11" fmla="*/ 369254 w 1460338"/>
              <a:gd name="connsiteY11" fmla="*/ 6231403 h 6858000"/>
              <a:gd name="connsiteX12" fmla="*/ 361912 w 1460338"/>
              <a:gd name="connsiteY12" fmla="*/ 6202459 h 6858000"/>
              <a:gd name="connsiteX13" fmla="*/ 360710 w 1460338"/>
              <a:gd name="connsiteY13" fmla="*/ 6153037 h 6858000"/>
              <a:gd name="connsiteX14" fmla="*/ 368295 w 1460338"/>
              <a:gd name="connsiteY14" fmla="*/ 5905303 h 6858000"/>
              <a:gd name="connsiteX15" fmla="*/ 398253 w 1460338"/>
              <a:gd name="connsiteY15" fmla="*/ 5712857 h 6858000"/>
              <a:gd name="connsiteX16" fmla="*/ 428051 w 1460338"/>
              <a:gd name="connsiteY16" fmla="*/ 5660491 h 6858000"/>
              <a:gd name="connsiteX17" fmla="*/ 442063 w 1460338"/>
              <a:gd name="connsiteY17" fmla="*/ 5553910 h 6858000"/>
              <a:gd name="connsiteX18" fmla="*/ 466494 w 1460338"/>
              <a:gd name="connsiteY18" fmla="*/ 5449031 h 6858000"/>
              <a:gd name="connsiteX19" fmla="*/ 503377 w 1460338"/>
              <a:gd name="connsiteY19" fmla="*/ 5341916 h 6858000"/>
              <a:gd name="connsiteX20" fmla="*/ 541758 w 1460338"/>
              <a:gd name="connsiteY20" fmla="*/ 5264214 h 6858000"/>
              <a:gd name="connsiteX21" fmla="*/ 547917 w 1460338"/>
              <a:gd name="connsiteY21" fmla="*/ 5225268 h 6858000"/>
              <a:gd name="connsiteX22" fmla="*/ 556199 w 1460338"/>
              <a:gd name="connsiteY22" fmla="*/ 5159961 h 6858000"/>
              <a:gd name="connsiteX23" fmla="*/ 559809 w 1460338"/>
              <a:gd name="connsiteY23" fmla="*/ 5125185 h 6858000"/>
              <a:gd name="connsiteX24" fmla="*/ 573675 w 1460338"/>
              <a:gd name="connsiteY24" fmla="*/ 5067850 h 6858000"/>
              <a:gd name="connsiteX25" fmla="*/ 576406 w 1460338"/>
              <a:gd name="connsiteY25" fmla="*/ 5060861 h 6858000"/>
              <a:gd name="connsiteX26" fmla="*/ 574664 w 1460338"/>
              <a:gd name="connsiteY26" fmla="*/ 4993030 h 6858000"/>
              <a:gd name="connsiteX27" fmla="*/ 581573 w 1460338"/>
              <a:gd name="connsiteY27" fmla="*/ 4946844 h 6858000"/>
              <a:gd name="connsiteX28" fmla="*/ 592832 w 1460338"/>
              <a:gd name="connsiteY28" fmla="*/ 4858827 h 6858000"/>
              <a:gd name="connsiteX29" fmla="*/ 598735 w 1460338"/>
              <a:gd name="connsiteY29" fmla="*/ 4821170 h 6858000"/>
              <a:gd name="connsiteX30" fmla="*/ 598048 w 1460338"/>
              <a:gd name="connsiteY30" fmla="*/ 4584173 h 6858000"/>
              <a:gd name="connsiteX31" fmla="*/ 589696 w 1460338"/>
              <a:gd name="connsiteY31" fmla="*/ 4375228 h 6858000"/>
              <a:gd name="connsiteX32" fmla="*/ 570349 w 1460338"/>
              <a:gd name="connsiteY32" fmla="*/ 4214165 h 6858000"/>
              <a:gd name="connsiteX33" fmla="*/ 571978 w 1460338"/>
              <a:gd name="connsiteY33" fmla="*/ 4076008 h 6858000"/>
              <a:gd name="connsiteX34" fmla="*/ 559678 w 1460338"/>
              <a:gd name="connsiteY34" fmla="*/ 4033999 h 6858000"/>
              <a:gd name="connsiteX35" fmla="*/ 559403 w 1460338"/>
              <a:gd name="connsiteY35" fmla="*/ 4013953 h 6858000"/>
              <a:gd name="connsiteX36" fmla="*/ 563702 w 1460338"/>
              <a:gd name="connsiteY36" fmla="*/ 3872886 h 6858000"/>
              <a:gd name="connsiteX37" fmla="*/ 574075 w 1460338"/>
              <a:gd name="connsiteY37" fmla="*/ 3813873 h 6858000"/>
              <a:gd name="connsiteX38" fmla="*/ 584971 w 1460338"/>
              <a:gd name="connsiteY38" fmla="*/ 3738082 h 6858000"/>
              <a:gd name="connsiteX39" fmla="*/ 592317 w 1460338"/>
              <a:gd name="connsiteY39" fmla="*/ 3673397 h 6858000"/>
              <a:gd name="connsiteX40" fmla="*/ 591613 w 1460338"/>
              <a:gd name="connsiteY40" fmla="*/ 3637109 h 6858000"/>
              <a:gd name="connsiteX41" fmla="*/ 595056 w 1460338"/>
              <a:gd name="connsiteY41" fmla="*/ 3536883 h 6858000"/>
              <a:gd name="connsiteX42" fmla="*/ 616486 w 1460338"/>
              <a:gd name="connsiteY42" fmla="*/ 3295862 h 6858000"/>
              <a:gd name="connsiteX43" fmla="*/ 599012 w 1460338"/>
              <a:gd name="connsiteY43" fmla="*/ 3158586 h 6858000"/>
              <a:gd name="connsiteX44" fmla="*/ 574420 w 1460338"/>
              <a:gd name="connsiteY44" fmla="*/ 3112365 h 6858000"/>
              <a:gd name="connsiteX45" fmla="*/ 559895 w 1460338"/>
              <a:gd name="connsiteY45" fmla="*/ 3072935 h 6858000"/>
              <a:gd name="connsiteX46" fmla="*/ 535069 w 1460338"/>
              <a:gd name="connsiteY46" fmla="*/ 2958185 h 6858000"/>
              <a:gd name="connsiteX47" fmla="*/ 492349 w 1460338"/>
              <a:gd name="connsiteY47" fmla="*/ 2843952 h 6858000"/>
              <a:gd name="connsiteX48" fmla="*/ 426601 w 1460338"/>
              <a:gd name="connsiteY48" fmla="*/ 2554718 h 6858000"/>
              <a:gd name="connsiteX49" fmla="*/ 397418 w 1460338"/>
              <a:gd name="connsiteY49" fmla="*/ 2447068 h 6858000"/>
              <a:gd name="connsiteX50" fmla="*/ 401488 w 1460338"/>
              <a:gd name="connsiteY50" fmla="*/ 2423438 h 6858000"/>
              <a:gd name="connsiteX51" fmla="*/ 369319 w 1460338"/>
              <a:gd name="connsiteY51" fmla="*/ 2261920 h 6858000"/>
              <a:gd name="connsiteX52" fmla="*/ 359206 w 1460338"/>
              <a:gd name="connsiteY52" fmla="*/ 2195378 h 6858000"/>
              <a:gd name="connsiteX53" fmla="*/ 343423 w 1460338"/>
              <a:gd name="connsiteY53" fmla="*/ 2155135 h 6858000"/>
              <a:gd name="connsiteX54" fmla="*/ 340881 w 1460338"/>
              <a:gd name="connsiteY54" fmla="*/ 2118008 h 6858000"/>
              <a:gd name="connsiteX55" fmla="*/ 341874 w 1460338"/>
              <a:gd name="connsiteY55" fmla="*/ 2050531 h 6858000"/>
              <a:gd name="connsiteX56" fmla="*/ 314858 w 1460338"/>
              <a:gd name="connsiteY56" fmla="*/ 1906352 h 6858000"/>
              <a:gd name="connsiteX57" fmla="*/ 291415 w 1460338"/>
              <a:gd name="connsiteY57" fmla="*/ 1861531 h 6858000"/>
              <a:gd name="connsiteX58" fmla="*/ 245214 w 1460338"/>
              <a:gd name="connsiteY58" fmla="*/ 1732919 h 6858000"/>
              <a:gd name="connsiteX59" fmla="*/ 216651 w 1460338"/>
              <a:gd name="connsiteY59" fmla="*/ 1615777 h 6858000"/>
              <a:gd name="connsiteX60" fmla="*/ 197446 w 1460338"/>
              <a:gd name="connsiteY60" fmla="*/ 1563678 h 6858000"/>
              <a:gd name="connsiteX61" fmla="*/ 203268 w 1460338"/>
              <a:gd name="connsiteY61" fmla="*/ 1477995 h 6858000"/>
              <a:gd name="connsiteX62" fmla="*/ 197660 w 1460338"/>
              <a:gd name="connsiteY62" fmla="*/ 1307086 h 6858000"/>
              <a:gd name="connsiteX63" fmla="*/ 203533 w 1460338"/>
              <a:gd name="connsiteY63" fmla="*/ 1168288 h 6858000"/>
              <a:gd name="connsiteX64" fmla="*/ 185121 w 1460338"/>
              <a:gd name="connsiteY64" fmla="*/ 1088484 h 6858000"/>
              <a:gd name="connsiteX65" fmla="*/ 173857 w 1460338"/>
              <a:gd name="connsiteY65" fmla="*/ 1016103 h 6858000"/>
              <a:gd name="connsiteX66" fmla="*/ 175313 w 1460338"/>
              <a:gd name="connsiteY66" fmla="*/ 954054 h 6858000"/>
              <a:gd name="connsiteX67" fmla="*/ 170178 w 1460338"/>
              <a:gd name="connsiteY67" fmla="*/ 896999 h 6858000"/>
              <a:gd name="connsiteX68" fmla="*/ 130316 w 1460338"/>
              <a:gd name="connsiteY68" fmla="*/ 711705 h 6858000"/>
              <a:gd name="connsiteX69" fmla="*/ 60841 w 1460338"/>
              <a:gd name="connsiteY69" fmla="*/ 538948 h 6858000"/>
              <a:gd name="connsiteX70" fmla="*/ 24276 w 1460338"/>
              <a:gd name="connsiteY70" fmla="*/ 455299 h 6858000"/>
              <a:gd name="connsiteX71" fmla="*/ 783 w 1460338"/>
              <a:gd name="connsiteY71" fmla="*/ 224344 h 6858000"/>
              <a:gd name="connsiteX72" fmla="*/ 33956 w 1460338"/>
              <a:gd name="connsiteY72" fmla="*/ 74954 h 6858000"/>
              <a:gd name="connsiteX73" fmla="*/ 72846 w 1460338"/>
              <a:gd name="connsiteY73" fmla="*/ 0 h 6858000"/>
              <a:gd name="connsiteX0" fmla="*/ 75647 w 1463139"/>
              <a:gd name="connsiteY0" fmla="*/ 0 h 6858000"/>
              <a:gd name="connsiteX1" fmla="*/ 1463139 w 1463139"/>
              <a:gd name="connsiteY1" fmla="*/ 0 h 6858000"/>
              <a:gd name="connsiteX2" fmla="*/ 1463139 w 1463139"/>
              <a:gd name="connsiteY2" fmla="*/ 6858000 h 6858000"/>
              <a:gd name="connsiteX3" fmla="*/ 199833 w 1463139"/>
              <a:gd name="connsiteY3" fmla="*/ 6857735 h 6858000"/>
              <a:gd name="connsiteX4" fmla="*/ 236426 w 1463139"/>
              <a:gd name="connsiteY4" fmla="*/ 6776847 h 6858000"/>
              <a:gd name="connsiteX5" fmla="*/ 247926 w 1463139"/>
              <a:gd name="connsiteY5" fmla="*/ 6737706 h 6858000"/>
              <a:gd name="connsiteX6" fmla="*/ 265333 w 1463139"/>
              <a:gd name="connsiteY6" fmla="*/ 6686827 h 6858000"/>
              <a:gd name="connsiteX7" fmla="*/ 276911 w 1463139"/>
              <a:gd name="connsiteY7" fmla="*/ 6633777 h 6858000"/>
              <a:gd name="connsiteX8" fmla="*/ 349754 w 1463139"/>
              <a:gd name="connsiteY8" fmla="*/ 6492130 h 6858000"/>
              <a:gd name="connsiteX9" fmla="*/ 365441 w 1463139"/>
              <a:gd name="connsiteY9" fmla="*/ 6431610 h 6858000"/>
              <a:gd name="connsiteX10" fmla="*/ 384281 w 1463139"/>
              <a:gd name="connsiteY10" fmla="*/ 6294334 h 6858000"/>
              <a:gd name="connsiteX11" fmla="*/ 372055 w 1463139"/>
              <a:gd name="connsiteY11" fmla="*/ 6231403 h 6858000"/>
              <a:gd name="connsiteX12" fmla="*/ 364713 w 1463139"/>
              <a:gd name="connsiteY12" fmla="*/ 6202459 h 6858000"/>
              <a:gd name="connsiteX13" fmla="*/ 363511 w 1463139"/>
              <a:gd name="connsiteY13" fmla="*/ 6153037 h 6858000"/>
              <a:gd name="connsiteX14" fmla="*/ 371096 w 1463139"/>
              <a:gd name="connsiteY14" fmla="*/ 5905303 h 6858000"/>
              <a:gd name="connsiteX15" fmla="*/ 401054 w 1463139"/>
              <a:gd name="connsiteY15" fmla="*/ 5712857 h 6858000"/>
              <a:gd name="connsiteX16" fmla="*/ 430852 w 1463139"/>
              <a:gd name="connsiteY16" fmla="*/ 5660491 h 6858000"/>
              <a:gd name="connsiteX17" fmla="*/ 444864 w 1463139"/>
              <a:gd name="connsiteY17" fmla="*/ 5553910 h 6858000"/>
              <a:gd name="connsiteX18" fmla="*/ 469295 w 1463139"/>
              <a:gd name="connsiteY18" fmla="*/ 5449031 h 6858000"/>
              <a:gd name="connsiteX19" fmla="*/ 506178 w 1463139"/>
              <a:gd name="connsiteY19" fmla="*/ 5341916 h 6858000"/>
              <a:gd name="connsiteX20" fmla="*/ 544559 w 1463139"/>
              <a:gd name="connsiteY20" fmla="*/ 5264214 h 6858000"/>
              <a:gd name="connsiteX21" fmla="*/ 550718 w 1463139"/>
              <a:gd name="connsiteY21" fmla="*/ 5225268 h 6858000"/>
              <a:gd name="connsiteX22" fmla="*/ 559000 w 1463139"/>
              <a:gd name="connsiteY22" fmla="*/ 5159961 h 6858000"/>
              <a:gd name="connsiteX23" fmla="*/ 562610 w 1463139"/>
              <a:gd name="connsiteY23" fmla="*/ 5125185 h 6858000"/>
              <a:gd name="connsiteX24" fmla="*/ 576476 w 1463139"/>
              <a:gd name="connsiteY24" fmla="*/ 5067850 h 6858000"/>
              <a:gd name="connsiteX25" fmla="*/ 579207 w 1463139"/>
              <a:gd name="connsiteY25" fmla="*/ 5060861 h 6858000"/>
              <a:gd name="connsiteX26" fmla="*/ 577465 w 1463139"/>
              <a:gd name="connsiteY26" fmla="*/ 4993030 h 6858000"/>
              <a:gd name="connsiteX27" fmla="*/ 584374 w 1463139"/>
              <a:gd name="connsiteY27" fmla="*/ 4946844 h 6858000"/>
              <a:gd name="connsiteX28" fmla="*/ 595633 w 1463139"/>
              <a:gd name="connsiteY28" fmla="*/ 4858827 h 6858000"/>
              <a:gd name="connsiteX29" fmla="*/ 601536 w 1463139"/>
              <a:gd name="connsiteY29" fmla="*/ 4821170 h 6858000"/>
              <a:gd name="connsiteX30" fmla="*/ 600849 w 1463139"/>
              <a:gd name="connsiteY30" fmla="*/ 4584173 h 6858000"/>
              <a:gd name="connsiteX31" fmla="*/ 592497 w 1463139"/>
              <a:gd name="connsiteY31" fmla="*/ 4375228 h 6858000"/>
              <a:gd name="connsiteX32" fmla="*/ 573150 w 1463139"/>
              <a:gd name="connsiteY32" fmla="*/ 4214165 h 6858000"/>
              <a:gd name="connsiteX33" fmla="*/ 574779 w 1463139"/>
              <a:gd name="connsiteY33" fmla="*/ 4076008 h 6858000"/>
              <a:gd name="connsiteX34" fmla="*/ 562479 w 1463139"/>
              <a:gd name="connsiteY34" fmla="*/ 4033999 h 6858000"/>
              <a:gd name="connsiteX35" fmla="*/ 562204 w 1463139"/>
              <a:gd name="connsiteY35" fmla="*/ 4013953 h 6858000"/>
              <a:gd name="connsiteX36" fmla="*/ 566503 w 1463139"/>
              <a:gd name="connsiteY36" fmla="*/ 3872886 h 6858000"/>
              <a:gd name="connsiteX37" fmla="*/ 576876 w 1463139"/>
              <a:gd name="connsiteY37" fmla="*/ 3813873 h 6858000"/>
              <a:gd name="connsiteX38" fmla="*/ 587772 w 1463139"/>
              <a:gd name="connsiteY38" fmla="*/ 3738082 h 6858000"/>
              <a:gd name="connsiteX39" fmla="*/ 595118 w 1463139"/>
              <a:gd name="connsiteY39" fmla="*/ 3673397 h 6858000"/>
              <a:gd name="connsiteX40" fmla="*/ 594414 w 1463139"/>
              <a:gd name="connsiteY40" fmla="*/ 3637109 h 6858000"/>
              <a:gd name="connsiteX41" fmla="*/ 597857 w 1463139"/>
              <a:gd name="connsiteY41" fmla="*/ 3536883 h 6858000"/>
              <a:gd name="connsiteX42" fmla="*/ 619287 w 1463139"/>
              <a:gd name="connsiteY42" fmla="*/ 3295862 h 6858000"/>
              <a:gd name="connsiteX43" fmla="*/ 601813 w 1463139"/>
              <a:gd name="connsiteY43" fmla="*/ 3158586 h 6858000"/>
              <a:gd name="connsiteX44" fmla="*/ 577221 w 1463139"/>
              <a:gd name="connsiteY44" fmla="*/ 3112365 h 6858000"/>
              <a:gd name="connsiteX45" fmla="*/ 562696 w 1463139"/>
              <a:gd name="connsiteY45" fmla="*/ 3072935 h 6858000"/>
              <a:gd name="connsiteX46" fmla="*/ 537870 w 1463139"/>
              <a:gd name="connsiteY46" fmla="*/ 2958185 h 6858000"/>
              <a:gd name="connsiteX47" fmla="*/ 495150 w 1463139"/>
              <a:gd name="connsiteY47" fmla="*/ 2843952 h 6858000"/>
              <a:gd name="connsiteX48" fmla="*/ 429402 w 1463139"/>
              <a:gd name="connsiteY48" fmla="*/ 2554718 h 6858000"/>
              <a:gd name="connsiteX49" fmla="*/ 400219 w 1463139"/>
              <a:gd name="connsiteY49" fmla="*/ 2447068 h 6858000"/>
              <a:gd name="connsiteX50" fmla="*/ 404289 w 1463139"/>
              <a:gd name="connsiteY50" fmla="*/ 2423438 h 6858000"/>
              <a:gd name="connsiteX51" fmla="*/ 372120 w 1463139"/>
              <a:gd name="connsiteY51" fmla="*/ 2261920 h 6858000"/>
              <a:gd name="connsiteX52" fmla="*/ 362007 w 1463139"/>
              <a:gd name="connsiteY52" fmla="*/ 2195378 h 6858000"/>
              <a:gd name="connsiteX53" fmla="*/ 346224 w 1463139"/>
              <a:gd name="connsiteY53" fmla="*/ 2155135 h 6858000"/>
              <a:gd name="connsiteX54" fmla="*/ 343682 w 1463139"/>
              <a:gd name="connsiteY54" fmla="*/ 2118008 h 6858000"/>
              <a:gd name="connsiteX55" fmla="*/ 344675 w 1463139"/>
              <a:gd name="connsiteY55" fmla="*/ 2050531 h 6858000"/>
              <a:gd name="connsiteX56" fmla="*/ 317659 w 1463139"/>
              <a:gd name="connsiteY56" fmla="*/ 1906352 h 6858000"/>
              <a:gd name="connsiteX57" fmla="*/ 294216 w 1463139"/>
              <a:gd name="connsiteY57" fmla="*/ 1861531 h 6858000"/>
              <a:gd name="connsiteX58" fmla="*/ 248015 w 1463139"/>
              <a:gd name="connsiteY58" fmla="*/ 1732919 h 6858000"/>
              <a:gd name="connsiteX59" fmla="*/ 219452 w 1463139"/>
              <a:gd name="connsiteY59" fmla="*/ 1615777 h 6858000"/>
              <a:gd name="connsiteX60" fmla="*/ 200247 w 1463139"/>
              <a:gd name="connsiteY60" fmla="*/ 1563678 h 6858000"/>
              <a:gd name="connsiteX61" fmla="*/ 206069 w 1463139"/>
              <a:gd name="connsiteY61" fmla="*/ 1477995 h 6858000"/>
              <a:gd name="connsiteX62" fmla="*/ 200461 w 1463139"/>
              <a:gd name="connsiteY62" fmla="*/ 1307086 h 6858000"/>
              <a:gd name="connsiteX63" fmla="*/ 206334 w 1463139"/>
              <a:gd name="connsiteY63" fmla="*/ 1168288 h 6858000"/>
              <a:gd name="connsiteX64" fmla="*/ 187922 w 1463139"/>
              <a:gd name="connsiteY64" fmla="*/ 1088484 h 6858000"/>
              <a:gd name="connsiteX65" fmla="*/ 176658 w 1463139"/>
              <a:gd name="connsiteY65" fmla="*/ 1016103 h 6858000"/>
              <a:gd name="connsiteX66" fmla="*/ 178114 w 1463139"/>
              <a:gd name="connsiteY66" fmla="*/ 954054 h 6858000"/>
              <a:gd name="connsiteX67" fmla="*/ 172979 w 1463139"/>
              <a:gd name="connsiteY67" fmla="*/ 896999 h 6858000"/>
              <a:gd name="connsiteX68" fmla="*/ 133117 w 1463139"/>
              <a:gd name="connsiteY68" fmla="*/ 711705 h 6858000"/>
              <a:gd name="connsiteX69" fmla="*/ 63642 w 1463139"/>
              <a:gd name="connsiteY69" fmla="*/ 538948 h 6858000"/>
              <a:gd name="connsiteX70" fmla="*/ 27077 w 1463139"/>
              <a:gd name="connsiteY70" fmla="*/ 455299 h 6858000"/>
              <a:gd name="connsiteX71" fmla="*/ 3584 w 1463139"/>
              <a:gd name="connsiteY71" fmla="*/ 224344 h 6858000"/>
              <a:gd name="connsiteX72" fmla="*/ 36757 w 1463139"/>
              <a:gd name="connsiteY72" fmla="*/ 74954 h 6858000"/>
              <a:gd name="connsiteX73" fmla="*/ 75647 w 1463139"/>
              <a:gd name="connsiteY73" fmla="*/ 0 h 6858000"/>
              <a:gd name="connsiteX0" fmla="*/ 75647 w 1463139"/>
              <a:gd name="connsiteY0" fmla="*/ 0 h 6858000"/>
              <a:gd name="connsiteX1" fmla="*/ 1463139 w 1463139"/>
              <a:gd name="connsiteY1" fmla="*/ 0 h 6858000"/>
              <a:gd name="connsiteX2" fmla="*/ 1463139 w 1463139"/>
              <a:gd name="connsiteY2" fmla="*/ 6858000 h 6858000"/>
              <a:gd name="connsiteX3" fmla="*/ 199833 w 1463139"/>
              <a:gd name="connsiteY3" fmla="*/ 6857735 h 6858000"/>
              <a:gd name="connsiteX4" fmla="*/ 236426 w 1463139"/>
              <a:gd name="connsiteY4" fmla="*/ 6776847 h 6858000"/>
              <a:gd name="connsiteX5" fmla="*/ 247926 w 1463139"/>
              <a:gd name="connsiteY5" fmla="*/ 6737706 h 6858000"/>
              <a:gd name="connsiteX6" fmla="*/ 265333 w 1463139"/>
              <a:gd name="connsiteY6" fmla="*/ 6686827 h 6858000"/>
              <a:gd name="connsiteX7" fmla="*/ 276911 w 1463139"/>
              <a:gd name="connsiteY7" fmla="*/ 6633777 h 6858000"/>
              <a:gd name="connsiteX8" fmla="*/ 349754 w 1463139"/>
              <a:gd name="connsiteY8" fmla="*/ 6492130 h 6858000"/>
              <a:gd name="connsiteX9" fmla="*/ 365441 w 1463139"/>
              <a:gd name="connsiteY9" fmla="*/ 6431610 h 6858000"/>
              <a:gd name="connsiteX10" fmla="*/ 384281 w 1463139"/>
              <a:gd name="connsiteY10" fmla="*/ 6294334 h 6858000"/>
              <a:gd name="connsiteX11" fmla="*/ 372055 w 1463139"/>
              <a:gd name="connsiteY11" fmla="*/ 6231403 h 6858000"/>
              <a:gd name="connsiteX12" fmla="*/ 364713 w 1463139"/>
              <a:gd name="connsiteY12" fmla="*/ 6202459 h 6858000"/>
              <a:gd name="connsiteX13" fmla="*/ 363511 w 1463139"/>
              <a:gd name="connsiteY13" fmla="*/ 6153037 h 6858000"/>
              <a:gd name="connsiteX14" fmla="*/ 371096 w 1463139"/>
              <a:gd name="connsiteY14" fmla="*/ 5905303 h 6858000"/>
              <a:gd name="connsiteX15" fmla="*/ 401054 w 1463139"/>
              <a:gd name="connsiteY15" fmla="*/ 5712857 h 6858000"/>
              <a:gd name="connsiteX16" fmla="*/ 430852 w 1463139"/>
              <a:gd name="connsiteY16" fmla="*/ 5660491 h 6858000"/>
              <a:gd name="connsiteX17" fmla="*/ 444864 w 1463139"/>
              <a:gd name="connsiteY17" fmla="*/ 5553910 h 6858000"/>
              <a:gd name="connsiteX18" fmla="*/ 469295 w 1463139"/>
              <a:gd name="connsiteY18" fmla="*/ 5449031 h 6858000"/>
              <a:gd name="connsiteX19" fmla="*/ 506178 w 1463139"/>
              <a:gd name="connsiteY19" fmla="*/ 5341916 h 6858000"/>
              <a:gd name="connsiteX20" fmla="*/ 544559 w 1463139"/>
              <a:gd name="connsiteY20" fmla="*/ 5264214 h 6858000"/>
              <a:gd name="connsiteX21" fmla="*/ 550718 w 1463139"/>
              <a:gd name="connsiteY21" fmla="*/ 5225268 h 6858000"/>
              <a:gd name="connsiteX22" fmla="*/ 559000 w 1463139"/>
              <a:gd name="connsiteY22" fmla="*/ 5159961 h 6858000"/>
              <a:gd name="connsiteX23" fmla="*/ 562610 w 1463139"/>
              <a:gd name="connsiteY23" fmla="*/ 5125185 h 6858000"/>
              <a:gd name="connsiteX24" fmla="*/ 576476 w 1463139"/>
              <a:gd name="connsiteY24" fmla="*/ 5067850 h 6858000"/>
              <a:gd name="connsiteX25" fmla="*/ 579207 w 1463139"/>
              <a:gd name="connsiteY25" fmla="*/ 5060861 h 6858000"/>
              <a:gd name="connsiteX26" fmla="*/ 577465 w 1463139"/>
              <a:gd name="connsiteY26" fmla="*/ 4993030 h 6858000"/>
              <a:gd name="connsiteX27" fmla="*/ 584374 w 1463139"/>
              <a:gd name="connsiteY27" fmla="*/ 4946844 h 6858000"/>
              <a:gd name="connsiteX28" fmla="*/ 595633 w 1463139"/>
              <a:gd name="connsiteY28" fmla="*/ 4858827 h 6858000"/>
              <a:gd name="connsiteX29" fmla="*/ 601536 w 1463139"/>
              <a:gd name="connsiteY29" fmla="*/ 4821170 h 6858000"/>
              <a:gd name="connsiteX30" fmla="*/ 600849 w 1463139"/>
              <a:gd name="connsiteY30" fmla="*/ 4584173 h 6858000"/>
              <a:gd name="connsiteX31" fmla="*/ 592497 w 1463139"/>
              <a:gd name="connsiteY31" fmla="*/ 4375228 h 6858000"/>
              <a:gd name="connsiteX32" fmla="*/ 573150 w 1463139"/>
              <a:gd name="connsiteY32" fmla="*/ 4214165 h 6858000"/>
              <a:gd name="connsiteX33" fmla="*/ 574779 w 1463139"/>
              <a:gd name="connsiteY33" fmla="*/ 4076008 h 6858000"/>
              <a:gd name="connsiteX34" fmla="*/ 562479 w 1463139"/>
              <a:gd name="connsiteY34" fmla="*/ 4033999 h 6858000"/>
              <a:gd name="connsiteX35" fmla="*/ 562204 w 1463139"/>
              <a:gd name="connsiteY35" fmla="*/ 4013953 h 6858000"/>
              <a:gd name="connsiteX36" fmla="*/ 566503 w 1463139"/>
              <a:gd name="connsiteY36" fmla="*/ 3872886 h 6858000"/>
              <a:gd name="connsiteX37" fmla="*/ 576876 w 1463139"/>
              <a:gd name="connsiteY37" fmla="*/ 3813873 h 6858000"/>
              <a:gd name="connsiteX38" fmla="*/ 587772 w 1463139"/>
              <a:gd name="connsiteY38" fmla="*/ 3738082 h 6858000"/>
              <a:gd name="connsiteX39" fmla="*/ 595118 w 1463139"/>
              <a:gd name="connsiteY39" fmla="*/ 3673397 h 6858000"/>
              <a:gd name="connsiteX40" fmla="*/ 594414 w 1463139"/>
              <a:gd name="connsiteY40" fmla="*/ 3637109 h 6858000"/>
              <a:gd name="connsiteX41" fmla="*/ 597857 w 1463139"/>
              <a:gd name="connsiteY41" fmla="*/ 3536883 h 6858000"/>
              <a:gd name="connsiteX42" fmla="*/ 619287 w 1463139"/>
              <a:gd name="connsiteY42" fmla="*/ 3295862 h 6858000"/>
              <a:gd name="connsiteX43" fmla="*/ 601813 w 1463139"/>
              <a:gd name="connsiteY43" fmla="*/ 3158586 h 6858000"/>
              <a:gd name="connsiteX44" fmla="*/ 577221 w 1463139"/>
              <a:gd name="connsiteY44" fmla="*/ 3112365 h 6858000"/>
              <a:gd name="connsiteX45" fmla="*/ 562696 w 1463139"/>
              <a:gd name="connsiteY45" fmla="*/ 3072935 h 6858000"/>
              <a:gd name="connsiteX46" fmla="*/ 537870 w 1463139"/>
              <a:gd name="connsiteY46" fmla="*/ 2958185 h 6858000"/>
              <a:gd name="connsiteX47" fmla="*/ 495150 w 1463139"/>
              <a:gd name="connsiteY47" fmla="*/ 2843952 h 6858000"/>
              <a:gd name="connsiteX48" fmla="*/ 429402 w 1463139"/>
              <a:gd name="connsiteY48" fmla="*/ 2554718 h 6858000"/>
              <a:gd name="connsiteX49" fmla="*/ 400219 w 1463139"/>
              <a:gd name="connsiteY49" fmla="*/ 2447068 h 6858000"/>
              <a:gd name="connsiteX50" fmla="*/ 404289 w 1463139"/>
              <a:gd name="connsiteY50" fmla="*/ 2423438 h 6858000"/>
              <a:gd name="connsiteX51" fmla="*/ 372120 w 1463139"/>
              <a:gd name="connsiteY51" fmla="*/ 2261920 h 6858000"/>
              <a:gd name="connsiteX52" fmla="*/ 362007 w 1463139"/>
              <a:gd name="connsiteY52" fmla="*/ 2195378 h 6858000"/>
              <a:gd name="connsiteX53" fmla="*/ 346224 w 1463139"/>
              <a:gd name="connsiteY53" fmla="*/ 2155135 h 6858000"/>
              <a:gd name="connsiteX54" fmla="*/ 343682 w 1463139"/>
              <a:gd name="connsiteY54" fmla="*/ 2118008 h 6858000"/>
              <a:gd name="connsiteX55" fmla="*/ 344675 w 1463139"/>
              <a:gd name="connsiteY55" fmla="*/ 2050531 h 6858000"/>
              <a:gd name="connsiteX56" fmla="*/ 317659 w 1463139"/>
              <a:gd name="connsiteY56" fmla="*/ 1906352 h 6858000"/>
              <a:gd name="connsiteX57" fmla="*/ 294216 w 1463139"/>
              <a:gd name="connsiteY57" fmla="*/ 1861531 h 6858000"/>
              <a:gd name="connsiteX58" fmla="*/ 248015 w 1463139"/>
              <a:gd name="connsiteY58" fmla="*/ 1732919 h 6858000"/>
              <a:gd name="connsiteX59" fmla="*/ 219452 w 1463139"/>
              <a:gd name="connsiteY59" fmla="*/ 1615777 h 6858000"/>
              <a:gd name="connsiteX60" fmla="*/ 200247 w 1463139"/>
              <a:gd name="connsiteY60" fmla="*/ 1563678 h 6858000"/>
              <a:gd name="connsiteX61" fmla="*/ 206069 w 1463139"/>
              <a:gd name="connsiteY61" fmla="*/ 1477995 h 6858000"/>
              <a:gd name="connsiteX62" fmla="*/ 200461 w 1463139"/>
              <a:gd name="connsiteY62" fmla="*/ 1307086 h 6858000"/>
              <a:gd name="connsiteX63" fmla="*/ 206334 w 1463139"/>
              <a:gd name="connsiteY63" fmla="*/ 1168288 h 6858000"/>
              <a:gd name="connsiteX64" fmla="*/ 187922 w 1463139"/>
              <a:gd name="connsiteY64" fmla="*/ 1088484 h 6858000"/>
              <a:gd name="connsiteX65" fmla="*/ 176658 w 1463139"/>
              <a:gd name="connsiteY65" fmla="*/ 1016103 h 6858000"/>
              <a:gd name="connsiteX66" fmla="*/ 178114 w 1463139"/>
              <a:gd name="connsiteY66" fmla="*/ 954054 h 6858000"/>
              <a:gd name="connsiteX67" fmla="*/ 172979 w 1463139"/>
              <a:gd name="connsiteY67" fmla="*/ 896999 h 6858000"/>
              <a:gd name="connsiteX68" fmla="*/ 133117 w 1463139"/>
              <a:gd name="connsiteY68" fmla="*/ 711705 h 6858000"/>
              <a:gd name="connsiteX69" fmla="*/ 60269 w 1463139"/>
              <a:gd name="connsiteY69" fmla="*/ 604703 h 6858000"/>
              <a:gd name="connsiteX70" fmla="*/ 27077 w 1463139"/>
              <a:gd name="connsiteY70" fmla="*/ 455299 h 6858000"/>
              <a:gd name="connsiteX71" fmla="*/ 3584 w 1463139"/>
              <a:gd name="connsiteY71" fmla="*/ 224344 h 6858000"/>
              <a:gd name="connsiteX72" fmla="*/ 36757 w 1463139"/>
              <a:gd name="connsiteY72" fmla="*/ 74954 h 6858000"/>
              <a:gd name="connsiteX73" fmla="*/ 75647 w 1463139"/>
              <a:gd name="connsiteY73" fmla="*/ 0 h 6858000"/>
              <a:gd name="connsiteX0" fmla="*/ 75647 w 1463139"/>
              <a:gd name="connsiteY0" fmla="*/ 0 h 6858000"/>
              <a:gd name="connsiteX1" fmla="*/ 1463139 w 1463139"/>
              <a:gd name="connsiteY1" fmla="*/ 0 h 6858000"/>
              <a:gd name="connsiteX2" fmla="*/ 1463139 w 1463139"/>
              <a:gd name="connsiteY2" fmla="*/ 6858000 h 6858000"/>
              <a:gd name="connsiteX3" fmla="*/ 199833 w 1463139"/>
              <a:gd name="connsiteY3" fmla="*/ 6857735 h 6858000"/>
              <a:gd name="connsiteX4" fmla="*/ 236426 w 1463139"/>
              <a:gd name="connsiteY4" fmla="*/ 6776847 h 6858000"/>
              <a:gd name="connsiteX5" fmla="*/ 247926 w 1463139"/>
              <a:gd name="connsiteY5" fmla="*/ 6737706 h 6858000"/>
              <a:gd name="connsiteX6" fmla="*/ 265333 w 1463139"/>
              <a:gd name="connsiteY6" fmla="*/ 6686827 h 6858000"/>
              <a:gd name="connsiteX7" fmla="*/ 276911 w 1463139"/>
              <a:gd name="connsiteY7" fmla="*/ 6633777 h 6858000"/>
              <a:gd name="connsiteX8" fmla="*/ 349754 w 1463139"/>
              <a:gd name="connsiteY8" fmla="*/ 6492130 h 6858000"/>
              <a:gd name="connsiteX9" fmla="*/ 365441 w 1463139"/>
              <a:gd name="connsiteY9" fmla="*/ 6431610 h 6858000"/>
              <a:gd name="connsiteX10" fmla="*/ 384281 w 1463139"/>
              <a:gd name="connsiteY10" fmla="*/ 6294334 h 6858000"/>
              <a:gd name="connsiteX11" fmla="*/ 372055 w 1463139"/>
              <a:gd name="connsiteY11" fmla="*/ 6231403 h 6858000"/>
              <a:gd name="connsiteX12" fmla="*/ 364713 w 1463139"/>
              <a:gd name="connsiteY12" fmla="*/ 6202459 h 6858000"/>
              <a:gd name="connsiteX13" fmla="*/ 363511 w 1463139"/>
              <a:gd name="connsiteY13" fmla="*/ 6153037 h 6858000"/>
              <a:gd name="connsiteX14" fmla="*/ 371096 w 1463139"/>
              <a:gd name="connsiteY14" fmla="*/ 5905303 h 6858000"/>
              <a:gd name="connsiteX15" fmla="*/ 401054 w 1463139"/>
              <a:gd name="connsiteY15" fmla="*/ 5712857 h 6858000"/>
              <a:gd name="connsiteX16" fmla="*/ 430852 w 1463139"/>
              <a:gd name="connsiteY16" fmla="*/ 5660491 h 6858000"/>
              <a:gd name="connsiteX17" fmla="*/ 444864 w 1463139"/>
              <a:gd name="connsiteY17" fmla="*/ 5553910 h 6858000"/>
              <a:gd name="connsiteX18" fmla="*/ 469295 w 1463139"/>
              <a:gd name="connsiteY18" fmla="*/ 5449031 h 6858000"/>
              <a:gd name="connsiteX19" fmla="*/ 506178 w 1463139"/>
              <a:gd name="connsiteY19" fmla="*/ 5341916 h 6858000"/>
              <a:gd name="connsiteX20" fmla="*/ 544559 w 1463139"/>
              <a:gd name="connsiteY20" fmla="*/ 5264214 h 6858000"/>
              <a:gd name="connsiteX21" fmla="*/ 550718 w 1463139"/>
              <a:gd name="connsiteY21" fmla="*/ 5225268 h 6858000"/>
              <a:gd name="connsiteX22" fmla="*/ 559000 w 1463139"/>
              <a:gd name="connsiteY22" fmla="*/ 5159961 h 6858000"/>
              <a:gd name="connsiteX23" fmla="*/ 562610 w 1463139"/>
              <a:gd name="connsiteY23" fmla="*/ 5125185 h 6858000"/>
              <a:gd name="connsiteX24" fmla="*/ 576476 w 1463139"/>
              <a:gd name="connsiteY24" fmla="*/ 5067850 h 6858000"/>
              <a:gd name="connsiteX25" fmla="*/ 579207 w 1463139"/>
              <a:gd name="connsiteY25" fmla="*/ 5060861 h 6858000"/>
              <a:gd name="connsiteX26" fmla="*/ 577465 w 1463139"/>
              <a:gd name="connsiteY26" fmla="*/ 4993030 h 6858000"/>
              <a:gd name="connsiteX27" fmla="*/ 584374 w 1463139"/>
              <a:gd name="connsiteY27" fmla="*/ 4946844 h 6858000"/>
              <a:gd name="connsiteX28" fmla="*/ 595633 w 1463139"/>
              <a:gd name="connsiteY28" fmla="*/ 4858827 h 6858000"/>
              <a:gd name="connsiteX29" fmla="*/ 601536 w 1463139"/>
              <a:gd name="connsiteY29" fmla="*/ 4821170 h 6858000"/>
              <a:gd name="connsiteX30" fmla="*/ 600849 w 1463139"/>
              <a:gd name="connsiteY30" fmla="*/ 4584173 h 6858000"/>
              <a:gd name="connsiteX31" fmla="*/ 592497 w 1463139"/>
              <a:gd name="connsiteY31" fmla="*/ 4375228 h 6858000"/>
              <a:gd name="connsiteX32" fmla="*/ 573150 w 1463139"/>
              <a:gd name="connsiteY32" fmla="*/ 4214165 h 6858000"/>
              <a:gd name="connsiteX33" fmla="*/ 574779 w 1463139"/>
              <a:gd name="connsiteY33" fmla="*/ 4076008 h 6858000"/>
              <a:gd name="connsiteX34" fmla="*/ 562479 w 1463139"/>
              <a:gd name="connsiteY34" fmla="*/ 4033999 h 6858000"/>
              <a:gd name="connsiteX35" fmla="*/ 562204 w 1463139"/>
              <a:gd name="connsiteY35" fmla="*/ 4013953 h 6858000"/>
              <a:gd name="connsiteX36" fmla="*/ 566503 w 1463139"/>
              <a:gd name="connsiteY36" fmla="*/ 3872886 h 6858000"/>
              <a:gd name="connsiteX37" fmla="*/ 576876 w 1463139"/>
              <a:gd name="connsiteY37" fmla="*/ 3813873 h 6858000"/>
              <a:gd name="connsiteX38" fmla="*/ 587772 w 1463139"/>
              <a:gd name="connsiteY38" fmla="*/ 3738082 h 6858000"/>
              <a:gd name="connsiteX39" fmla="*/ 595118 w 1463139"/>
              <a:gd name="connsiteY39" fmla="*/ 3673397 h 6858000"/>
              <a:gd name="connsiteX40" fmla="*/ 594414 w 1463139"/>
              <a:gd name="connsiteY40" fmla="*/ 3637109 h 6858000"/>
              <a:gd name="connsiteX41" fmla="*/ 597857 w 1463139"/>
              <a:gd name="connsiteY41" fmla="*/ 3536883 h 6858000"/>
              <a:gd name="connsiteX42" fmla="*/ 619287 w 1463139"/>
              <a:gd name="connsiteY42" fmla="*/ 3295862 h 6858000"/>
              <a:gd name="connsiteX43" fmla="*/ 601813 w 1463139"/>
              <a:gd name="connsiteY43" fmla="*/ 3158586 h 6858000"/>
              <a:gd name="connsiteX44" fmla="*/ 577221 w 1463139"/>
              <a:gd name="connsiteY44" fmla="*/ 3112365 h 6858000"/>
              <a:gd name="connsiteX45" fmla="*/ 562696 w 1463139"/>
              <a:gd name="connsiteY45" fmla="*/ 3072935 h 6858000"/>
              <a:gd name="connsiteX46" fmla="*/ 537870 w 1463139"/>
              <a:gd name="connsiteY46" fmla="*/ 2958185 h 6858000"/>
              <a:gd name="connsiteX47" fmla="*/ 495150 w 1463139"/>
              <a:gd name="connsiteY47" fmla="*/ 2843952 h 6858000"/>
              <a:gd name="connsiteX48" fmla="*/ 429402 w 1463139"/>
              <a:gd name="connsiteY48" fmla="*/ 2554718 h 6858000"/>
              <a:gd name="connsiteX49" fmla="*/ 400219 w 1463139"/>
              <a:gd name="connsiteY49" fmla="*/ 2447068 h 6858000"/>
              <a:gd name="connsiteX50" fmla="*/ 404289 w 1463139"/>
              <a:gd name="connsiteY50" fmla="*/ 2423438 h 6858000"/>
              <a:gd name="connsiteX51" fmla="*/ 372120 w 1463139"/>
              <a:gd name="connsiteY51" fmla="*/ 2261920 h 6858000"/>
              <a:gd name="connsiteX52" fmla="*/ 362007 w 1463139"/>
              <a:gd name="connsiteY52" fmla="*/ 2195378 h 6858000"/>
              <a:gd name="connsiteX53" fmla="*/ 346224 w 1463139"/>
              <a:gd name="connsiteY53" fmla="*/ 2155135 h 6858000"/>
              <a:gd name="connsiteX54" fmla="*/ 343682 w 1463139"/>
              <a:gd name="connsiteY54" fmla="*/ 2118008 h 6858000"/>
              <a:gd name="connsiteX55" fmla="*/ 344675 w 1463139"/>
              <a:gd name="connsiteY55" fmla="*/ 2050531 h 6858000"/>
              <a:gd name="connsiteX56" fmla="*/ 317659 w 1463139"/>
              <a:gd name="connsiteY56" fmla="*/ 1906352 h 6858000"/>
              <a:gd name="connsiteX57" fmla="*/ 294216 w 1463139"/>
              <a:gd name="connsiteY57" fmla="*/ 1861531 h 6858000"/>
              <a:gd name="connsiteX58" fmla="*/ 248015 w 1463139"/>
              <a:gd name="connsiteY58" fmla="*/ 1732919 h 6858000"/>
              <a:gd name="connsiteX59" fmla="*/ 219452 w 1463139"/>
              <a:gd name="connsiteY59" fmla="*/ 1615777 h 6858000"/>
              <a:gd name="connsiteX60" fmla="*/ 200247 w 1463139"/>
              <a:gd name="connsiteY60" fmla="*/ 1563678 h 6858000"/>
              <a:gd name="connsiteX61" fmla="*/ 206069 w 1463139"/>
              <a:gd name="connsiteY61" fmla="*/ 1477995 h 6858000"/>
              <a:gd name="connsiteX62" fmla="*/ 200461 w 1463139"/>
              <a:gd name="connsiteY62" fmla="*/ 1307086 h 6858000"/>
              <a:gd name="connsiteX63" fmla="*/ 206334 w 1463139"/>
              <a:gd name="connsiteY63" fmla="*/ 1168288 h 6858000"/>
              <a:gd name="connsiteX64" fmla="*/ 187922 w 1463139"/>
              <a:gd name="connsiteY64" fmla="*/ 1088484 h 6858000"/>
              <a:gd name="connsiteX65" fmla="*/ 176658 w 1463139"/>
              <a:gd name="connsiteY65" fmla="*/ 1016103 h 6858000"/>
              <a:gd name="connsiteX66" fmla="*/ 172979 w 1463139"/>
              <a:gd name="connsiteY66" fmla="*/ 896999 h 6858000"/>
              <a:gd name="connsiteX67" fmla="*/ 133117 w 1463139"/>
              <a:gd name="connsiteY67" fmla="*/ 711705 h 6858000"/>
              <a:gd name="connsiteX68" fmla="*/ 60269 w 1463139"/>
              <a:gd name="connsiteY68" fmla="*/ 604703 h 6858000"/>
              <a:gd name="connsiteX69" fmla="*/ 27077 w 1463139"/>
              <a:gd name="connsiteY69" fmla="*/ 455299 h 6858000"/>
              <a:gd name="connsiteX70" fmla="*/ 3584 w 1463139"/>
              <a:gd name="connsiteY70" fmla="*/ 224344 h 6858000"/>
              <a:gd name="connsiteX71" fmla="*/ 36757 w 1463139"/>
              <a:gd name="connsiteY71" fmla="*/ 74954 h 6858000"/>
              <a:gd name="connsiteX72" fmla="*/ 75647 w 1463139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37049 w 1596604"/>
              <a:gd name="connsiteY70" fmla="*/ 224344 h 6858000"/>
              <a:gd name="connsiteX71" fmla="*/ 170222 w 1596604"/>
              <a:gd name="connsiteY71" fmla="*/ 74954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37049 w 1596604"/>
              <a:gd name="connsiteY70" fmla="*/ 224344 h 6858000"/>
              <a:gd name="connsiteX71" fmla="*/ 65666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06694 w 1596604"/>
              <a:gd name="connsiteY70" fmla="*/ 232564 h 6858000"/>
              <a:gd name="connsiteX71" fmla="*/ 65666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06694 w 1596604"/>
              <a:gd name="connsiteY70" fmla="*/ 232564 h 6858000"/>
              <a:gd name="connsiteX71" fmla="*/ 21820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106694 w 1596604"/>
              <a:gd name="connsiteY70" fmla="*/ 232564 h 6858000"/>
              <a:gd name="connsiteX71" fmla="*/ 21820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60542 w 1596604"/>
              <a:gd name="connsiteY69" fmla="*/ 455299 h 6858000"/>
              <a:gd name="connsiteX70" fmla="*/ 83085 w 1596604"/>
              <a:gd name="connsiteY70" fmla="*/ 232564 h 6858000"/>
              <a:gd name="connsiteX71" fmla="*/ 21820 w 1596604"/>
              <a:gd name="connsiteY71" fmla="*/ 79063 h 6858000"/>
              <a:gd name="connsiteX72" fmla="*/ 0 w 1596604"/>
              <a:gd name="connsiteY72" fmla="*/ 0 h 6858000"/>
              <a:gd name="connsiteX0" fmla="*/ 0 w 1596604"/>
              <a:gd name="connsiteY0" fmla="*/ 0 h 6858000"/>
              <a:gd name="connsiteX1" fmla="*/ 1596604 w 1596604"/>
              <a:gd name="connsiteY1" fmla="*/ 0 h 6858000"/>
              <a:gd name="connsiteX2" fmla="*/ 1596604 w 1596604"/>
              <a:gd name="connsiteY2" fmla="*/ 6858000 h 6858000"/>
              <a:gd name="connsiteX3" fmla="*/ 333298 w 1596604"/>
              <a:gd name="connsiteY3" fmla="*/ 6857735 h 6858000"/>
              <a:gd name="connsiteX4" fmla="*/ 369891 w 1596604"/>
              <a:gd name="connsiteY4" fmla="*/ 6776847 h 6858000"/>
              <a:gd name="connsiteX5" fmla="*/ 381391 w 1596604"/>
              <a:gd name="connsiteY5" fmla="*/ 6737706 h 6858000"/>
              <a:gd name="connsiteX6" fmla="*/ 398798 w 1596604"/>
              <a:gd name="connsiteY6" fmla="*/ 6686827 h 6858000"/>
              <a:gd name="connsiteX7" fmla="*/ 410376 w 1596604"/>
              <a:gd name="connsiteY7" fmla="*/ 6633777 h 6858000"/>
              <a:gd name="connsiteX8" fmla="*/ 483219 w 1596604"/>
              <a:gd name="connsiteY8" fmla="*/ 6492130 h 6858000"/>
              <a:gd name="connsiteX9" fmla="*/ 498906 w 1596604"/>
              <a:gd name="connsiteY9" fmla="*/ 6431610 h 6858000"/>
              <a:gd name="connsiteX10" fmla="*/ 517746 w 1596604"/>
              <a:gd name="connsiteY10" fmla="*/ 6294334 h 6858000"/>
              <a:gd name="connsiteX11" fmla="*/ 505520 w 1596604"/>
              <a:gd name="connsiteY11" fmla="*/ 6231403 h 6858000"/>
              <a:gd name="connsiteX12" fmla="*/ 498178 w 1596604"/>
              <a:gd name="connsiteY12" fmla="*/ 6202459 h 6858000"/>
              <a:gd name="connsiteX13" fmla="*/ 496976 w 1596604"/>
              <a:gd name="connsiteY13" fmla="*/ 6153037 h 6858000"/>
              <a:gd name="connsiteX14" fmla="*/ 504561 w 1596604"/>
              <a:gd name="connsiteY14" fmla="*/ 5905303 h 6858000"/>
              <a:gd name="connsiteX15" fmla="*/ 534519 w 1596604"/>
              <a:gd name="connsiteY15" fmla="*/ 5712857 h 6858000"/>
              <a:gd name="connsiteX16" fmla="*/ 564317 w 1596604"/>
              <a:gd name="connsiteY16" fmla="*/ 5660491 h 6858000"/>
              <a:gd name="connsiteX17" fmla="*/ 578329 w 1596604"/>
              <a:gd name="connsiteY17" fmla="*/ 5553910 h 6858000"/>
              <a:gd name="connsiteX18" fmla="*/ 602760 w 1596604"/>
              <a:gd name="connsiteY18" fmla="*/ 5449031 h 6858000"/>
              <a:gd name="connsiteX19" fmla="*/ 639643 w 1596604"/>
              <a:gd name="connsiteY19" fmla="*/ 5341916 h 6858000"/>
              <a:gd name="connsiteX20" fmla="*/ 678024 w 1596604"/>
              <a:gd name="connsiteY20" fmla="*/ 5264214 h 6858000"/>
              <a:gd name="connsiteX21" fmla="*/ 684183 w 1596604"/>
              <a:gd name="connsiteY21" fmla="*/ 5225268 h 6858000"/>
              <a:gd name="connsiteX22" fmla="*/ 692465 w 1596604"/>
              <a:gd name="connsiteY22" fmla="*/ 5159961 h 6858000"/>
              <a:gd name="connsiteX23" fmla="*/ 696075 w 1596604"/>
              <a:gd name="connsiteY23" fmla="*/ 5125185 h 6858000"/>
              <a:gd name="connsiteX24" fmla="*/ 709941 w 1596604"/>
              <a:gd name="connsiteY24" fmla="*/ 5067850 h 6858000"/>
              <a:gd name="connsiteX25" fmla="*/ 712672 w 1596604"/>
              <a:gd name="connsiteY25" fmla="*/ 5060861 h 6858000"/>
              <a:gd name="connsiteX26" fmla="*/ 710930 w 1596604"/>
              <a:gd name="connsiteY26" fmla="*/ 4993030 h 6858000"/>
              <a:gd name="connsiteX27" fmla="*/ 717839 w 1596604"/>
              <a:gd name="connsiteY27" fmla="*/ 4946844 h 6858000"/>
              <a:gd name="connsiteX28" fmla="*/ 729098 w 1596604"/>
              <a:gd name="connsiteY28" fmla="*/ 4858827 h 6858000"/>
              <a:gd name="connsiteX29" fmla="*/ 735001 w 1596604"/>
              <a:gd name="connsiteY29" fmla="*/ 4821170 h 6858000"/>
              <a:gd name="connsiteX30" fmla="*/ 734314 w 1596604"/>
              <a:gd name="connsiteY30" fmla="*/ 4584173 h 6858000"/>
              <a:gd name="connsiteX31" fmla="*/ 725962 w 1596604"/>
              <a:gd name="connsiteY31" fmla="*/ 4375228 h 6858000"/>
              <a:gd name="connsiteX32" fmla="*/ 706615 w 1596604"/>
              <a:gd name="connsiteY32" fmla="*/ 4214165 h 6858000"/>
              <a:gd name="connsiteX33" fmla="*/ 708244 w 1596604"/>
              <a:gd name="connsiteY33" fmla="*/ 4076008 h 6858000"/>
              <a:gd name="connsiteX34" fmla="*/ 695944 w 1596604"/>
              <a:gd name="connsiteY34" fmla="*/ 4033999 h 6858000"/>
              <a:gd name="connsiteX35" fmla="*/ 695669 w 1596604"/>
              <a:gd name="connsiteY35" fmla="*/ 4013953 h 6858000"/>
              <a:gd name="connsiteX36" fmla="*/ 699968 w 1596604"/>
              <a:gd name="connsiteY36" fmla="*/ 3872886 h 6858000"/>
              <a:gd name="connsiteX37" fmla="*/ 710341 w 1596604"/>
              <a:gd name="connsiteY37" fmla="*/ 3813873 h 6858000"/>
              <a:gd name="connsiteX38" fmla="*/ 721237 w 1596604"/>
              <a:gd name="connsiteY38" fmla="*/ 3738082 h 6858000"/>
              <a:gd name="connsiteX39" fmla="*/ 728583 w 1596604"/>
              <a:gd name="connsiteY39" fmla="*/ 3673397 h 6858000"/>
              <a:gd name="connsiteX40" fmla="*/ 727879 w 1596604"/>
              <a:gd name="connsiteY40" fmla="*/ 3637109 h 6858000"/>
              <a:gd name="connsiteX41" fmla="*/ 731322 w 1596604"/>
              <a:gd name="connsiteY41" fmla="*/ 3536883 h 6858000"/>
              <a:gd name="connsiteX42" fmla="*/ 752752 w 1596604"/>
              <a:gd name="connsiteY42" fmla="*/ 3295862 h 6858000"/>
              <a:gd name="connsiteX43" fmla="*/ 735278 w 1596604"/>
              <a:gd name="connsiteY43" fmla="*/ 3158586 h 6858000"/>
              <a:gd name="connsiteX44" fmla="*/ 710686 w 1596604"/>
              <a:gd name="connsiteY44" fmla="*/ 3112365 h 6858000"/>
              <a:gd name="connsiteX45" fmla="*/ 696161 w 1596604"/>
              <a:gd name="connsiteY45" fmla="*/ 3072935 h 6858000"/>
              <a:gd name="connsiteX46" fmla="*/ 671335 w 1596604"/>
              <a:gd name="connsiteY46" fmla="*/ 2958185 h 6858000"/>
              <a:gd name="connsiteX47" fmla="*/ 628615 w 1596604"/>
              <a:gd name="connsiteY47" fmla="*/ 2843952 h 6858000"/>
              <a:gd name="connsiteX48" fmla="*/ 562867 w 1596604"/>
              <a:gd name="connsiteY48" fmla="*/ 2554718 h 6858000"/>
              <a:gd name="connsiteX49" fmla="*/ 533684 w 1596604"/>
              <a:gd name="connsiteY49" fmla="*/ 2447068 h 6858000"/>
              <a:gd name="connsiteX50" fmla="*/ 537754 w 1596604"/>
              <a:gd name="connsiteY50" fmla="*/ 2423438 h 6858000"/>
              <a:gd name="connsiteX51" fmla="*/ 505585 w 1596604"/>
              <a:gd name="connsiteY51" fmla="*/ 2261920 h 6858000"/>
              <a:gd name="connsiteX52" fmla="*/ 495472 w 1596604"/>
              <a:gd name="connsiteY52" fmla="*/ 2195378 h 6858000"/>
              <a:gd name="connsiteX53" fmla="*/ 479689 w 1596604"/>
              <a:gd name="connsiteY53" fmla="*/ 2155135 h 6858000"/>
              <a:gd name="connsiteX54" fmla="*/ 477147 w 1596604"/>
              <a:gd name="connsiteY54" fmla="*/ 2118008 h 6858000"/>
              <a:gd name="connsiteX55" fmla="*/ 478140 w 1596604"/>
              <a:gd name="connsiteY55" fmla="*/ 2050531 h 6858000"/>
              <a:gd name="connsiteX56" fmla="*/ 451124 w 1596604"/>
              <a:gd name="connsiteY56" fmla="*/ 1906352 h 6858000"/>
              <a:gd name="connsiteX57" fmla="*/ 427681 w 1596604"/>
              <a:gd name="connsiteY57" fmla="*/ 1861531 h 6858000"/>
              <a:gd name="connsiteX58" fmla="*/ 381480 w 1596604"/>
              <a:gd name="connsiteY58" fmla="*/ 1732919 h 6858000"/>
              <a:gd name="connsiteX59" fmla="*/ 352917 w 1596604"/>
              <a:gd name="connsiteY59" fmla="*/ 1615777 h 6858000"/>
              <a:gd name="connsiteX60" fmla="*/ 333712 w 1596604"/>
              <a:gd name="connsiteY60" fmla="*/ 1563678 h 6858000"/>
              <a:gd name="connsiteX61" fmla="*/ 339534 w 1596604"/>
              <a:gd name="connsiteY61" fmla="*/ 1477995 h 6858000"/>
              <a:gd name="connsiteX62" fmla="*/ 333926 w 1596604"/>
              <a:gd name="connsiteY62" fmla="*/ 1307086 h 6858000"/>
              <a:gd name="connsiteX63" fmla="*/ 339799 w 1596604"/>
              <a:gd name="connsiteY63" fmla="*/ 1168288 h 6858000"/>
              <a:gd name="connsiteX64" fmla="*/ 321387 w 1596604"/>
              <a:gd name="connsiteY64" fmla="*/ 1088484 h 6858000"/>
              <a:gd name="connsiteX65" fmla="*/ 310123 w 1596604"/>
              <a:gd name="connsiteY65" fmla="*/ 1016103 h 6858000"/>
              <a:gd name="connsiteX66" fmla="*/ 306444 w 1596604"/>
              <a:gd name="connsiteY66" fmla="*/ 896999 h 6858000"/>
              <a:gd name="connsiteX67" fmla="*/ 266582 w 1596604"/>
              <a:gd name="connsiteY67" fmla="*/ 711705 h 6858000"/>
              <a:gd name="connsiteX68" fmla="*/ 193734 w 1596604"/>
              <a:gd name="connsiteY68" fmla="*/ 604703 h 6858000"/>
              <a:gd name="connsiteX69" fmla="*/ 157169 w 1596604"/>
              <a:gd name="connsiteY69" fmla="*/ 479957 h 6858000"/>
              <a:gd name="connsiteX70" fmla="*/ 83085 w 1596604"/>
              <a:gd name="connsiteY70" fmla="*/ 232564 h 6858000"/>
              <a:gd name="connsiteX71" fmla="*/ 21820 w 1596604"/>
              <a:gd name="connsiteY71" fmla="*/ 79063 h 6858000"/>
              <a:gd name="connsiteX72" fmla="*/ 0 w 1596604"/>
              <a:gd name="connsiteY7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96604" h="6858000">
                <a:moveTo>
                  <a:pt x="0" y="0"/>
                </a:moveTo>
                <a:lnTo>
                  <a:pt x="1596604" y="0"/>
                </a:lnTo>
                <a:lnTo>
                  <a:pt x="1596604" y="6858000"/>
                </a:lnTo>
                <a:lnTo>
                  <a:pt x="333298" y="6857735"/>
                </a:lnTo>
                <a:cubicBezTo>
                  <a:pt x="347555" y="6839114"/>
                  <a:pt x="374580" y="6806441"/>
                  <a:pt x="369891" y="6776847"/>
                </a:cubicBezTo>
                <a:cubicBezTo>
                  <a:pt x="380610" y="6767643"/>
                  <a:pt x="388566" y="6753187"/>
                  <a:pt x="381391" y="6737706"/>
                </a:cubicBezTo>
                <a:cubicBezTo>
                  <a:pt x="387431" y="6708183"/>
                  <a:pt x="395812" y="6708238"/>
                  <a:pt x="398798" y="6686827"/>
                </a:cubicBezTo>
                <a:cubicBezTo>
                  <a:pt x="398911" y="6684856"/>
                  <a:pt x="410263" y="6635748"/>
                  <a:pt x="410376" y="6633777"/>
                </a:cubicBezTo>
                <a:cubicBezTo>
                  <a:pt x="436668" y="6560846"/>
                  <a:pt x="466427" y="6530190"/>
                  <a:pt x="483219" y="6492130"/>
                </a:cubicBezTo>
                <a:cubicBezTo>
                  <a:pt x="484502" y="6486906"/>
                  <a:pt x="495591" y="6432771"/>
                  <a:pt x="498906" y="6431610"/>
                </a:cubicBezTo>
                <a:cubicBezTo>
                  <a:pt x="504661" y="6398644"/>
                  <a:pt x="516644" y="6327702"/>
                  <a:pt x="517746" y="6294334"/>
                </a:cubicBezTo>
                <a:cubicBezTo>
                  <a:pt x="516805" y="6280685"/>
                  <a:pt x="507559" y="6244334"/>
                  <a:pt x="505520" y="6231403"/>
                </a:cubicBezTo>
                <a:lnTo>
                  <a:pt x="498178" y="6202459"/>
                </a:lnTo>
                <a:cubicBezTo>
                  <a:pt x="496958" y="6196814"/>
                  <a:pt x="500278" y="6158095"/>
                  <a:pt x="496976" y="6153037"/>
                </a:cubicBezTo>
                <a:cubicBezTo>
                  <a:pt x="517595" y="5948729"/>
                  <a:pt x="498304" y="5978666"/>
                  <a:pt x="504561" y="5905303"/>
                </a:cubicBezTo>
                <a:cubicBezTo>
                  <a:pt x="510818" y="5831940"/>
                  <a:pt x="525091" y="5774445"/>
                  <a:pt x="534519" y="5712857"/>
                </a:cubicBezTo>
                <a:cubicBezTo>
                  <a:pt x="542444" y="5688518"/>
                  <a:pt x="560422" y="5675288"/>
                  <a:pt x="564317" y="5660491"/>
                </a:cubicBezTo>
                <a:cubicBezTo>
                  <a:pt x="577968" y="5622696"/>
                  <a:pt x="582039" y="5586262"/>
                  <a:pt x="578329" y="5553910"/>
                </a:cubicBezTo>
                <a:cubicBezTo>
                  <a:pt x="572820" y="5528136"/>
                  <a:pt x="593801" y="5491134"/>
                  <a:pt x="602760" y="5449031"/>
                </a:cubicBezTo>
                <a:cubicBezTo>
                  <a:pt x="634978" y="5399411"/>
                  <a:pt x="627099" y="5372719"/>
                  <a:pt x="639643" y="5341916"/>
                </a:cubicBezTo>
                <a:cubicBezTo>
                  <a:pt x="650333" y="5319908"/>
                  <a:pt x="667062" y="5282101"/>
                  <a:pt x="678024" y="5264214"/>
                </a:cubicBezTo>
                <a:cubicBezTo>
                  <a:pt x="687077" y="5246757"/>
                  <a:pt x="679319" y="5238662"/>
                  <a:pt x="684183" y="5225268"/>
                </a:cubicBezTo>
                <a:lnTo>
                  <a:pt x="692465" y="5159961"/>
                </a:lnTo>
                <a:lnTo>
                  <a:pt x="696075" y="5125185"/>
                </a:lnTo>
                <a:cubicBezTo>
                  <a:pt x="698988" y="5109833"/>
                  <a:pt x="707175" y="5078571"/>
                  <a:pt x="709941" y="5067850"/>
                </a:cubicBezTo>
                <a:lnTo>
                  <a:pt x="712672" y="5060861"/>
                </a:lnTo>
                <a:cubicBezTo>
                  <a:pt x="712091" y="5038251"/>
                  <a:pt x="711511" y="5015640"/>
                  <a:pt x="710930" y="4993030"/>
                </a:cubicBezTo>
                <a:lnTo>
                  <a:pt x="717839" y="4946844"/>
                </a:lnTo>
                <a:lnTo>
                  <a:pt x="729098" y="4858827"/>
                </a:lnTo>
                <a:lnTo>
                  <a:pt x="735001" y="4821170"/>
                </a:lnTo>
                <a:cubicBezTo>
                  <a:pt x="754327" y="4637396"/>
                  <a:pt x="734543" y="4663172"/>
                  <a:pt x="734314" y="4584173"/>
                </a:cubicBezTo>
                <a:cubicBezTo>
                  <a:pt x="719947" y="4510155"/>
                  <a:pt x="730579" y="4436896"/>
                  <a:pt x="725962" y="4375228"/>
                </a:cubicBezTo>
                <a:cubicBezTo>
                  <a:pt x="723612" y="4334791"/>
                  <a:pt x="712780" y="4270639"/>
                  <a:pt x="706615" y="4214165"/>
                </a:cubicBezTo>
                <a:cubicBezTo>
                  <a:pt x="697483" y="4170832"/>
                  <a:pt x="710022" y="4106036"/>
                  <a:pt x="708244" y="4076008"/>
                </a:cubicBezTo>
                <a:lnTo>
                  <a:pt x="695944" y="4033999"/>
                </a:lnTo>
                <a:cubicBezTo>
                  <a:pt x="695852" y="4027317"/>
                  <a:pt x="695761" y="4020635"/>
                  <a:pt x="695669" y="4013953"/>
                </a:cubicBezTo>
                <a:lnTo>
                  <a:pt x="699968" y="3872886"/>
                </a:lnTo>
                <a:cubicBezTo>
                  <a:pt x="704580" y="3854851"/>
                  <a:pt x="706671" y="3829756"/>
                  <a:pt x="710341" y="3813873"/>
                </a:cubicBezTo>
                <a:cubicBezTo>
                  <a:pt x="715923" y="3786643"/>
                  <a:pt x="718197" y="3761495"/>
                  <a:pt x="721237" y="3738082"/>
                </a:cubicBezTo>
                <a:cubicBezTo>
                  <a:pt x="708606" y="3716230"/>
                  <a:pt x="724800" y="3707883"/>
                  <a:pt x="728583" y="3673397"/>
                </a:cubicBezTo>
                <a:cubicBezTo>
                  <a:pt x="734356" y="3659407"/>
                  <a:pt x="720303" y="3649813"/>
                  <a:pt x="727879" y="3637109"/>
                </a:cubicBezTo>
                <a:cubicBezTo>
                  <a:pt x="721013" y="3605834"/>
                  <a:pt x="730751" y="3573837"/>
                  <a:pt x="731322" y="3536883"/>
                </a:cubicBezTo>
                <a:cubicBezTo>
                  <a:pt x="730579" y="3353802"/>
                  <a:pt x="752093" y="3358911"/>
                  <a:pt x="752752" y="3295862"/>
                </a:cubicBezTo>
                <a:cubicBezTo>
                  <a:pt x="752155" y="3249684"/>
                  <a:pt x="742289" y="3189169"/>
                  <a:pt x="735278" y="3158586"/>
                </a:cubicBezTo>
                <a:lnTo>
                  <a:pt x="710686" y="3112365"/>
                </a:lnTo>
                <a:lnTo>
                  <a:pt x="696161" y="3072935"/>
                </a:lnTo>
                <a:cubicBezTo>
                  <a:pt x="709099" y="3016612"/>
                  <a:pt x="679177" y="3011906"/>
                  <a:pt x="671335" y="2958185"/>
                </a:cubicBezTo>
                <a:cubicBezTo>
                  <a:pt x="655659" y="2895670"/>
                  <a:pt x="649468" y="2913847"/>
                  <a:pt x="628615" y="2843952"/>
                </a:cubicBezTo>
                <a:cubicBezTo>
                  <a:pt x="587356" y="2799104"/>
                  <a:pt x="590061" y="2611979"/>
                  <a:pt x="562867" y="2554718"/>
                </a:cubicBezTo>
                <a:cubicBezTo>
                  <a:pt x="549490" y="2502065"/>
                  <a:pt x="540721" y="2468551"/>
                  <a:pt x="533684" y="2447068"/>
                </a:cubicBezTo>
                <a:cubicBezTo>
                  <a:pt x="534357" y="2440064"/>
                  <a:pt x="535797" y="2430607"/>
                  <a:pt x="537754" y="2423438"/>
                </a:cubicBezTo>
                <a:cubicBezTo>
                  <a:pt x="529476" y="2329118"/>
                  <a:pt x="516308" y="2315759"/>
                  <a:pt x="505585" y="2261920"/>
                </a:cubicBezTo>
                <a:cubicBezTo>
                  <a:pt x="496675" y="2250852"/>
                  <a:pt x="488593" y="2208397"/>
                  <a:pt x="495472" y="2195378"/>
                </a:cubicBezTo>
                <a:cubicBezTo>
                  <a:pt x="494783" y="2185499"/>
                  <a:pt x="470939" y="2164596"/>
                  <a:pt x="479689" y="2155135"/>
                </a:cubicBezTo>
                <a:cubicBezTo>
                  <a:pt x="489660" y="2141929"/>
                  <a:pt x="461592" y="2121310"/>
                  <a:pt x="477147" y="2118008"/>
                </a:cubicBezTo>
                <a:cubicBezTo>
                  <a:pt x="482123" y="2086447"/>
                  <a:pt x="477559" y="2072196"/>
                  <a:pt x="478140" y="2050531"/>
                </a:cubicBezTo>
                <a:cubicBezTo>
                  <a:pt x="473803" y="2015255"/>
                  <a:pt x="459534" y="1937852"/>
                  <a:pt x="451124" y="1906352"/>
                </a:cubicBezTo>
                <a:cubicBezTo>
                  <a:pt x="444080" y="1889396"/>
                  <a:pt x="436393" y="1891128"/>
                  <a:pt x="427681" y="1861531"/>
                </a:cubicBezTo>
                <a:cubicBezTo>
                  <a:pt x="384942" y="1820122"/>
                  <a:pt x="399383" y="1775736"/>
                  <a:pt x="381480" y="1732919"/>
                </a:cubicBezTo>
                <a:cubicBezTo>
                  <a:pt x="361686" y="1665766"/>
                  <a:pt x="360878" y="1643984"/>
                  <a:pt x="352917" y="1615777"/>
                </a:cubicBezTo>
                <a:cubicBezTo>
                  <a:pt x="345510" y="1591298"/>
                  <a:pt x="340636" y="1582061"/>
                  <a:pt x="333712" y="1563678"/>
                </a:cubicBezTo>
                <a:cubicBezTo>
                  <a:pt x="331482" y="1540714"/>
                  <a:pt x="340883" y="1509646"/>
                  <a:pt x="339534" y="1477995"/>
                </a:cubicBezTo>
                <a:cubicBezTo>
                  <a:pt x="346903" y="1404274"/>
                  <a:pt x="333882" y="1358704"/>
                  <a:pt x="333926" y="1307086"/>
                </a:cubicBezTo>
                <a:cubicBezTo>
                  <a:pt x="343622" y="1258551"/>
                  <a:pt x="330328" y="1217137"/>
                  <a:pt x="339799" y="1168288"/>
                </a:cubicBezTo>
                <a:cubicBezTo>
                  <a:pt x="337709" y="1131854"/>
                  <a:pt x="326333" y="1113848"/>
                  <a:pt x="321387" y="1088484"/>
                </a:cubicBezTo>
                <a:lnTo>
                  <a:pt x="310123" y="1016103"/>
                </a:lnTo>
                <a:cubicBezTo>
                  <a:pt x="307633" y="984189"/>
                  <a:pt x="313701" y="947732"/>
                  <a:pt x="306444" y="896999"/>
                </a:cubicBezTo>
                <a:cubicBezTo>
                  <a:pt x="279390" y="830415"/>
                  <a:pt x="273741" y="757986"/>
                  <a:pt x="266582" y="711705"/>
                </a:cubicBezTo>
                <a:lnTo>
                  <a:pt x="193734" y="604703"/>
                </a:lnTo>
                <a:cubicBezTo>
                  <a:pt x="193628" y="597458"/>
                  <a:pt x="157275" y="487202"/>
                  <a:pt x="157169" y="479957"/>
                </a:cubicBezTo>
                <a:cubicBezTo>
                  <a:pt x="164585" y="429578"/>
                  <a:pt x="66362" y="357572"/>
                  <a:pt x="83085" y="232564"/>
                </a:cubicBezTo>
                <a:cubicBezTo>
                  <a:pt x="71208" y="154789"/>
                  <a:pt x="31733" y="159605"/>
                  <a:pt x="21820" y="79063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F809E-737E-4588-B162-F964D1B0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470" y="3447660"/>
            <a:ext cx="7314826" cy="20687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Thank You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6F73F-3616-B28F-5947-50E4CC016243}"/>
              </a:ext>
            </a:extLst>
          </p:cNvPr>
          <p:cNvSpPr txBox="1"/>
          <p:nvPr/>
        </p:nvSpPr>
        <p:spPr>
          <a:xfrm>
            <a:off x="5285290" y="5730553"/>
            <a:ext cx="638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</a:t>
            </a:r>
            <a:r>
              <a:rPr lang="en-US" err="1">
                <a:hlinkClick r:id="rId4"/>
              </a:rPr>
              <a:t>shubham-sihag.github.io</a:t>
            </a:r>
            <a:r>
              <a:rPr lang="en-US">
                <a:hlinkClick r:id="rId4"/>
              </a:rPr>
              <a:t>/Transit-Windsor/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A8F0-6164-2803-4AD9-5AADCFE9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Team </a:t>
            </a:r>
            <a:r>
              <a:rPr lang="en-US" b="1" dirty="0">
                <a:solidFill>
                  <a:schemeClr val="bg1"/>
                </a:solidFill>
              </a:rPr>
              <a:t>(III)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6F9D2-6ACE-212D-FEAD-2523D20F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3008798"/>
            <a:ext cx="2834640" cy="2834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BE139-E4AD-3E04-9C0C-32F7DE71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08798"/>
            <a:ext cx="2834640" cy="2834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4EFC7-9B79-D450-2223-CCCB8CBC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912" y="3008798"/>
            <a:ext cx="2834640" cy="283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9C179-07B9-AFC4-E009-86C84B28E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424" y="3008798"/>
            <a:ext cx="2834640" cy="2834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FEF77-E65A-4F7F-145A-CB4AA04533E7}"/>
              </a:ext>
            </a:extLst>
          </p:cNvPr>
          <p:cNvSpPr txBox="1"/>
          <p:nvPr/>
        </p:nvSpPr>
        <p:spPr>
          <a:xfrm>
            <a:off x="838200" y="5988734"/>
            <a:ext cx="1640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i="0" u="none" strike="noStrike" baseline="0" dirty="0">
                <a:solidFill>
                  <a:srgbClr val="FFFFFF"/>
                </a:solidFill>
                <a:latin typeface="Montserrat-Bold"/>
              </a:rPr>
              <a:t>Abhishek</a:t>
            </a:r>
          </a:p>
          <a:p>
            <a:pPr algn="ctr"/>
            <a:r>
              <a:rPr lang="en-CA" sz="1800" b="1" i="0" u="none" strike="noStrike" baseline="0" dirty="0">
                <a:solidFill>
                  <a:srgbClr val="FFFFFF"/>
                </a:solidFill>
                <a:latin typeface="Montserrat-Bold"/>
              </a:rPr>
              <a:t>Rana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DDDC1-D09C-D487-0A5B-4C00A30FB873}"/>
              </a:ext>
            </a:extLst>
          </p:cNvPr>
          <p:cNvSpPr txBox="1"/>
          <p:nvPr/>
        </p:nvSpPr>
        <p:spPr>
          <a:xfrm>
            <a:off x="1569720" y="59887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FFFFF"/>
                </a:solidFill>
                <a:latin typeface="Montserrat-Bold"/>
              </a:rPr>
              <a:t>K</a:t>
            </a:r>
            <a:r>
              <a:rPr lang="en-CA" sz="1800" b="1" i="0" u="none" strike="noStrike" baseline="0" dirty="0">
                <a:solidFill>
                  <a:srgbClr val="FFFFFF"/>
                </a:solidFill>
                <a:latin typeface="Montserrat-Bold"/>
              </a:rPr>
              <a:t>rupali</a:t>
            </a:r>
          </a:p>
          <a:p>
            <a:pPr algn="ctr"/>
            <a:r>
              <a:rPr lang="en-CA" sz="1800" b="1" i="0" u="none" strike="noStrike" baseline="0" dirty="0" err="1">
                <a:solidFill>
                  <a:srgbClr val="FFFFFF"/>
                </a:solidFill>
                <a:latin typeface="Montserrat-Bold"/>
              </a:rPr>
              <a:t>Mewada</a:t>
            </a:r>
            <a:endParaRPr lang="en-CA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C4D63-5BB5-18D5-0104-71256AA9F287}"/>
              </a:ext>
            </a:extLst>
          </p:cNvPr>
          <p:cNvSpPr txBox="1"/>
          <p:nvPr/>
        </p:nvSpPr>
        <p:spPr>
          <a:xfrm>
            <a:off x="4526280" y="59887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FFFFF"/>
                </a:solidFill>
                <a:latin typeface="Montserrat-Bold"/>
              </a:rPr>
              <a:t>R</a:t>
            </a:r>
            <a:r>
              <a:rPr lang="en-CA" sz="1800" b="1" i="0" u="none" strike="noStrike" baseline="0" dirty="0">
                <a:solidFill>
                  <a:srgbClr val="FFFFFF"/>
                </a:solidFill>
                <a:latin typeface="Montserrat-Bold"/>
              </a:rPr>
              <a:t>amandeep</a:t>
            </a:r>
          </a:p>
          <a:p>
            <a:pPr algn="ctr"/>
            <a:r>
              <a:rPr lang="en-CA" b="1" dirty="0">
                <a:solidFill>
                  <a:srgbClr val="FFFFFF"/>
                </a:solidFill>
                <a:latin typeface="Montserrat-Bold"/>
              </a:rPr>
              <a:t>C</a:t>
            </a:r>
            <a:r>
              <a:rPr lang="en-CA" sz="1800" b="1" i="0" u="none" strike="noStrike" baseline="0" dirty="0">
                <a:solidFill>
                  <a:srgbClr val="FFFFFF"/>
                </a:solidFill>
                <a:latin typeface="Montserrat-Bold"/>
              </a:rPr>
              <a:t>hauhan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F1F526-FC0D-A99A-D804-DFD236026A64}"/>
              </a:ext>
            </a:extLst>
          </p:cNvPr>
          <p:cNvSpPr txBox="1"/>
          <p:nvPr/>
        </p:nvSpPr>
        <p:spPr>
          <a:xfrm>
            <a:off x="7482840" y="59887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FFFFF"/>
                </a:solidFill>
                <a:latin typeface="Montserrat-Bold"/>
              </a:rPr>
              <a:t>S</a:t>
            </a:r>
            <a:r>
              <a:rPr lang="en-CA" sz="1800" b="1" i="0" u="none" strike="noStrike" baseline="0" dirty="0">
                <a:solidFill>
                  <a:srgbClr val="FFFFFF"/>
                </a:solidFill>
                <a:latin typeface="Montserrat-Bold"/>
              </a:rPr>
              <a:t>hubham</a:t>
            </a:r>
          </a:p>
          <a:p>
            <a:pPr algn="ctr"/>
            <a:r>
              <a:rPr lang="en-CA" b="1" err="1">
                <a:solidFill>
                  <a:srgbClr val="FFFFFF"/>
                </a:solidFill>
                <a:latin typeface="Montserrat-Bold"/>
              </a:rPr>
              <a:t>S</a:t>
            </a:r>
            <a:r>
              <a:rPr lang="en-CA" sz="1800" b="1" i="0" u="none" strike="noStrike" baseline="0" err="1">
                <a:solidFill>
                  <a:srgbClr val="FFFFFF"/>
                </a:solidFill>
                <a:latin typeface="Montserrat-Bold"/>
              </a:rPr>
              <a:t>ihag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27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1C12-EDB7-AE84-974C-67367CD3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0A99-C5AA-8B75-6520-9D3F693A2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sz="1800" b="0" i="0" dirty="0">
                <a:solidFill>
                  <a:srgbClr val="D1D5DB"/>
                </a:solidFill>
                <a:effectLst/>
                <a:latin typeface="Söhne"/>
              </a:rPr>
              <a:t>Our focus is on addressing the difficulties presented by high levels of traffic, large numbers of passengers, and limited availability in Windsor's transportation network.</a:t>
            </a:r>
          </a:p>
          <a:p>
            <a:r>
              <a:rPr lang="en-CA" sz="1800" b="0" i="0" dirty="0">
                <a:solidFill>
                  <a:srgbClr val="D1D5DB"/>
                </a:solidFill>
                <a:effectLst/>
                <a:latin typeface="Söhne"/>
              </a:rPr>
              <a:t>Our initiative includes investigating, examining, and organizing strategies to create a more effective and dependable transit system.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163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6C7A-3725-8217-E634-6777E9A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3FEA-AB96-2B9A-DB0F-28748592A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b="0" i="0" dirty="0">
                <a:solidFill>
                  <a:srgbClr val="D1D5DB"/>
                </a:solidFill>
                <a:effectLst/>
                <a:latin typeface="Söhne"/>
              </a:rPr>
              <a:t>Our team has partnered with Transit Windsor to introduce intelligent transit technologies, such as a machine learning algorithm, to tackle traffic and overcapacity issues. </a:t>
            </a:r>
          </a:p>
          <a:p>
            <a:r>
              <a:rPr lang="en-CA" sz="1800" b="0" i="0" dirty="0">
                <a:solidFill>
                  <a:srgbClr val="D1D5DB"/>
                </a:solidFill>
                <a:effectLst/>
                <a:latin typeface="Söhne"/>
              </a:rPr>
              <a:t>We conducted a comprehensive evaluation to determine the feasibility and potential outcomes of our suggestions. </a:t>
            </a:r>
          </a:p>
          <a:p>
            <a:r>
              <a:rPr lang="en-CA" sz="1800" b="0" i="0" dirty="0">
                <a:solidFill>
                  <a:srgbClr val="D1D5DB"/>
                </a:solidFill>
                <a:effectLst/>
                <a:latin typeface="Söhne"/>
              </a:rPr>
              <a:t>Our dedication to discovering inventive and data-supported resolutions demonstrates our resolve to make a long-lasting difference in the transportation sector.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9588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E24C-6E60-62F0-818A-C3164CEF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BD991-1949-4005-FE5F-DA010144A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CA" sz="1800" b="0" i="0" dirty="0">
                <a:solidFill>
                  <a:srgbClr val="D1D5DB"/>
                </a:solidFill>
                <a:effectLst/>
                <a:latin typeface="Söhne"/>
              </a:rPr>
              <a:t>The goal of our project is to improve the dependability and effectiveness of Transit Windsor by addressing the issues of traffic and overcrowding. </a:t>
            </a:r>
          </a:p>
          <a:p>
            <a:pPr algn="l"/>
            <a:r>
              <a:rPr lang="en-CA" sz="1800" b="0" i="0" dirty="0">
                <a:solidFill>
                  <a:srgbClr val="D1D5DB"/>
                </a:solidFill>
                <a:effectLst/>
                <a:latin typeface="Söhne"/>
              </a:rPr>
              <a:t>We have suggested solutions, such as intelligent transportation systems, that aim to improve routes, decrease wait times, and enhance passenger satisfaction.</a:t>
            </a:r>
          </a:p>
          <a:p>
            <a:pPr algn="l"/>
            <a:r>
              <a:rPr lang="en-CA" sz="1800" b="0" i="0" dirty="0">
                <a:solidFill>
                  <a:srgbClr val="D1D5DB"/>
                </a:solidFill>
                <a:effectLst/>
                <a:latin typeface="Söhne"/>
              </a:rPr>
              <a:t>Our primary objectives are to establish a dependable and effective transportation service that satisfies the needs of commuters and supports the growth of the community.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7121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2C51C03-657D-406C-8021-166448A1F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27"/>
            <a:ext cx="5713563" cy="6857973"/>
          </a:xfrm>
          <a:custGeom>
            <a:avLst/>
            <a:gdLst>
              <a:gd name="connsiteX0" fmla="*/ 5713563 w 5713563"/>
              <a:gd name="connsiteY0" fmla="*/ 6857973 h 6857973"/>
              <a:gd name="connsiteX1" fmla="*/ 73198 w 5713563"/>
              <a:gd name="connsiteY1" fmla="*/ 6857735 h 6857973"/>
              <a:gd name="connsiteX2" fmla="*/ 120049 w 5713563"/>
              <a:gd name="connsiteY2" fmla="*/ 6737706 h 6857973"/>
              <a:gd name="connsiteX3" fmla="*/ 137006 w 5713563"/>
              <a:gd name="connsiteY3" fmla="*/ 6686827 h 6857973"/>
              <a:gd name="connsiteX4" fmla="*/ 148286 w 5713563"/>
              <a:gd name="connsiteY4" fmla="*/ 6633777 h 6857973"/>
              <a:gd name="connsiteX5" fmla="*/ 219248 w 5713563"/>
              <a:gd name="connsiteY5" fmla="*/ 6492130 h 6857973"/>
              <a:gd name="connsiteX6" fmla="*/ 234529 w 5713563"/>
              <a:gd name="connsiteY6" fmla="*/ 6431610 h 6857973"/>
              <a:gd name="connsiteX7" fmla="*/ 252884 w 5713563"/>
              <a:gd name="connsiteY7" fmla="*/ 6294334 h 6857973"/>
              <a:gd name="connsiteX8" fmla="*/ 240974 w 5713563"/>
              <a:gd name="connsiteY8" fmla="*/ 6231403 h 6857973"/>
              <a:gd name="connsiteX9" fmla="*/ 233821 w 5713563"/>
              <a:gd name="connsiteY9" fmla="*/ 6202459 h 6857973"/>
              <a:gd name="connsiteX10" fmla="*/ 232650 w 5713563"/>
              <a:gd name="connsiteY10" fmla="*/ 6153037 h 6857973"/>
              <a:gd name="connsiteX11" fmla="*/ 240039 w 5713563"/>
              <a:gd name="connsiteY11" fmla="*/ 5905303 h 6857973"/>
              <a:gd name="connsiteX12" fmla="*/ 335703 w 5713563"/>
              <a:gd name="connsiteY12" fmla="*/ 5449031 h 6857973"/>
              <a:gd name="connsiteX13" fmla="*/ 371634 w 5713563"/>
              <a:gd name="connsiteY13" fmla="*/ 5341916 h 6857973"/>
              <a:gd name="connsiteX14" fmla="*/ 409024 w 5713563"/>
              <a:gd name="connsiteY14" fmla="*/ 5264214 h 6857973"/>
              <a:gd name="connsiteX15" fmla="*/ 415024 w 5713563"/>
              <a:gd name="connsiteY15" fmla="*/ 5225268 h 6857973"/>
              <a:gd name="connsiteX16" fmla="*/ 423092 w 5713563"/>
              <a:gd name="connsiteY16" fmla="*/ 5159961 h 6857973"/>
              <a:gd name="connsiteX17" fmla="*/ 426609 w 5713563"/>
              <a:gd name="connsiteY17" fmla="*/ 5125185 h 6857973"/>
              <a:gd name="connsiteX18" fmla="*/ 441080 w 5713563"/>
              <a:gd name="connsiteY18" fmla="*/ 4993030 h 6857973"/>
              <a:gd name="connsiteX19" fmla="*/ 447810 w 5713563"/>
              <a:gd name="connsiteY19" fmla="*/ 4946844 h 6857973"/>
              <a:gd name="connsiteX20" fmla="*/ 458779 w 5713563"/>
              <a:gd name="connsiteY20" fmla="*/ 4858827 h 6857973"/>
              <a:gd name="connsiteX21" fmla="*/ 464530 w 5713563"/>
              <a:gd name="connsiteY21" fmla="*/ 4808488 h 6857973"/>
              <a:gd name="connsiteX22" fmla="*/ 455724 w 5713563"/>
              <a:gd name="connsiteY22" fmla="*/ 4375228 h 6857973"/>
              <a:gd name="connsiteX23" fmla="*/ 436877 w 5713563"/>
              <a:gd name="connsiteY23" fmla="*/ 4214165 h 6857973"/>
              <a:gd name="connsiteX24" fmla="*/ 430401 w 5713563"/>
              <a:gd name="connsiteY24" fmla="*/ 3872886 h 6857973"/>
              <a:gd name="connsiteX25" fmla="*/ 451121 w 5713563"/>
              <a:gd name="connsiteY25" fmla="*/ 3738082 h 6857973"/>
              <a:gd name="connsiteX26" fmla="*/ 458278 w 5713563"/>
              <a:gd name="connsiteY26" fmla="*/ 3673397 h 6857973"/>
              <a:gd name="connsiteX27" fmla="*/ 457592 w 5713563"/>
              <a:gd name="connsiteY27" fmla="*/ 3637109 h 6857973"/>
              <a:gd name="connsiteX28" fmla="*/ 460946 w 5713563"/>
              <a:gd name="connsiteY28" fmla="*/ 3536883 h 6857973"/>
              <a:gd name="connsiteX29" fmla="*/ 481822 w 5713563"/>
              <a:gd name="connsiteY29" fmla="*/ 3295862 h 6857973"/>
              <a:gd name="connsiteX30" fmla="*/ 464800 w 5713563"/>
              <a:gd name="connsiteY30" fmla="*/ 3158586 h 6857973"/>
              <a:gd name="connsiteX31" fmla="*/ 426693 w 5713563"/>
              <a:gd name="connsiteY31" fmla="*/ 3072935 h 6857973"/>
              <a:gd name="connsiteX32" fmla="*/ 402508 w 5713563"/>
              <a:gd name="connsiteY32" fmla="*/ 2958185 h 6857973"/>
              <a:gd name="connsiteX33" fmla="*/ 360891 w 5713563"/>
              <a:gd name="connsiteY33" fmla="*/ 2843952 h 6857973"/>
              <a:gd name="connsiteX34" fmla="*/ 296840 w 5713563"/>
              <a:gd name="connsiteY34" fmla="*/ 2554718 h 6857973"/>
              <a:gd name="connsiteX35" fmla="*/ 268410 w 5713563"/>
              <a:gd name="connsiteY35" fmla="*/ 2447068 h 6857973"/>
              <a:gd name="connsiteX36" fmla="*/ 272375 w 5713563"/>
              <a:gd name="connsiteY36" fmla="*/ 2423438 h 6857973"/>
              <a:gd name="connsiteX37" fmla="*/ 241037 w 5713563"/>
              <a:gd name="connsiteY37" fmla="*/ 2261920 h 6857973"/>
              <a:gd name="connsiteX38" fmla="*/ 215809 w 5713563"/>
              <a:gd name="connsiteY38" fmla="*/ 2155135 h 6857973"/>
              <a:gd name="connsiteX39" fmla="*/ 213333 w 5713563"/>
              <a:gd name="connsiteY39" fmla="*/ 2118008 h 6857973"/>
              <a:gd name="connsiteX40" fmla="*/ 214300 w 5713563"/>
              <a:gd name="connsiteY40" fmla="*/ 2050531 h 6857973"/>
              <a:gd name="connsiteX41" fmla="*/ 120136 w 5713563"/>
              <a:gd name="connsiteY41" fmla="*/ 1732919 h 6857973"/>
              <a:gd name="connsiteX42" fmla="*/ 92310 w 5713563"/>
              <a:gd name="connsiteY42" fmla="*/ 1615777 h 6857973"/>
              <a:gd name="connsiteX43" fmla="*/ 88820 w 5713563"/>
              <a:gd name="connsiteY43" fmla="*/ 1525631 h 6857973"/>
              <a:gd name="connsiteX44" fmla="*/ 79273 w 5713563"/>
              <a:gd name="connsiteY44" fmla="*/ 1477995 h 6857973"/>
              <a:gd name="connsiteX45" fmla="*/ 73810 w 5713563"/>
              <a:gd name="connsiteY45" fmla="*/ 1307086 h 6857973"/>
              <a:gd name="connsiteX46" fmla="*/ 79531 w 5713563"/>
              <a:gd name="connsiteY46" fmla="*/ 1168288 h 6857973"/>
              <a:gd name="connsiteX47" fmla="*/ 594 w 5713563"/>
              <a:gd name="connsiteY47" fmla="*/ 716778 h 6857973"/>
              <a:gd name="connsiteX48" fmla="*/ 2657 w 5713563"/>
              <a:gd name="connsiteY48" fmla="*/ 657363 h 6857973"/>
              <a:gd name="connsiteX49" fmla="*/ 24904 w 5713563"/>
              <a:gd name="connsiteY49" fmla="*/ 393828 h 6857973"/>
              <a:gd name="connsiteX50" fmla="*/ 39728 w 5713563"/>
              <a:gd name="connsiteY50" fmla="*/ 236673 h 6857973"/>
              <a:gd name="connsiteX51" fmla="*/ 38796 w 5713563"/>
              <a:gd name="connsiteY51" fmla="*/ 144983 h 6857973"/>
              <a:gd name="connsiteX52" fmla="*/ 29331 w 5713563"/>
              <a:gd name="connsiteY52" fmla="*/ 33857 h 6857973"/>
              <a:gd name="connsiteX53" fmla="*/ 11361 w 5713563"/>
              <a:gd name="connsiteY53" fmla="*/ 0 h 6857973"/>
              <a:gd name="connsiteX54" fmla="*/ 5713563 w 5713563"/>
              <a:gd name="connsiteY54" fmla="*/ 0 h 685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713563" h="6857973">
                <a:moveTo>
                  <a:pt x="5713563" y="6857973"/>
                </a:moveTo>
                <a:lnTo>
                  <a:pt x="73198" y="6857735"/>
                </a:lnTo>
                <a:cubicBezTo>
                  <a:pt x="112557" y="6789493"/>
                  <a:pt x="109414" y="6766191"/>
                  <a:pt x="120049" y="6737706"/>
                </a:cubicBezTo>
                <a:cubicBezTo>
                  <a:pt x="125933" y="6708183"/>
                  <a:pt x="134098" y="6708238"/>
                  <a:pt x="137006" y="6686827"/>
                </a:cubicBezTo>
                <a:cubicBezTo>
                  <a:pt x="141713" y="6669506"/>
                  <a:pt x="134579" y="6666226"/>
                  <a:pt x="148286" y="6633777"/>
                </a:cubicBezTo>
                <a:cubicBezTo>
                  <a:pt x="173899" y="6560846"/>
                  <a:pt x="202890" y="6530190"/>
                  <a:pt x="219248" y="6492130"/>
                </a:cubicBezTo>
                <a:cubicBezTo>
                  <a:pt x="220497" y="6486906"/>
                  <a:pt x="231301" y="6432771"/>
                  <a:pt x="234529" y="6431610"/>
                </a:cubicBezTo>
                <a:cubicBezTo>
                  <a:pt x="240137" y="6398644"/>
                  <a:pt x="251810" y="6327702"/>
                  <a:pt x="252884" y="6294334"/>
                </a:cubicBezTo>
                <a:cubicBezTo>
                  <a:pt x="251966" y="6280685"/>
                  <a:pt x="242959" y="6244334"/>
                  <a:pt x="240974" y="6231403"/>
                </a:cubicBezTo>
                <a:lnTo>
                  <a:pt x="233821" y="6202459"/>
                </a:lnTo>
                <a:cubicBezTo>
                  <a:pt x="232633" y="6196814"/>
                  <a:pt x="235867" y="6158095"/>
                  <a:pt x="232650" y="6153037"/>
                </a:cubicBezTo>
                <a:cubicBezTo>
                  <a:pt x="252737" y="5948729"/>
                  <a:pt x="212718" y="6172289"/>
                  <a:pt x="240039" y="5905303"/>
                </a:cubicBezTo>
                <a:cubicBezTo>
                  <a:pt x="267360" y="5638317"/>
                  <a:pt x="313771" y="5542929"/>
                  <a:pt x="335703" y="5449031"/>
                </a:cubicBezTo>
                <a:cubicBezTo>
                  <a:pt x="367089" y="5399411"/>
                  <a:pt x="359414" y="5372719"/>
                  <a:pt x="371634" y="5341916"/>
                </a:cubicBezTo>
                <a:cubicBezTo>
                  <a:pt x="382047" y="5319908"/>
                  <a:pt x="398344" y="5282101"/>
                  <a:pt x="409024" y="5264214"/>
                </a:cubicBezTo>
                <a:cubicBezTo>
                  <a:pt x="417842" y="5246757"/>
                  <a:pt x="410286" y="5238662"/>
                  <a:pt x="415024" y="5225268"/>
                </a:cubicBezTo>
                <a:lnTo>
                  <a:pt x="423092" y="5159961"/>
                </a:lnTo>
                <a:lnTo>
                  <a:pt x="426609" y="5125185"/>
                </a:lnTo>
                <a:cubicBezTo>
                  <a:pt x="457509" y="5064389"/>
                  <a:pt x="437545" y="5022753"/>
                  <a:pt x="441080" y="4993030"/>
                </a:cubicBezTo>
                <a:lnTo>
                  <a:pt x="447810" y="4946844"/>
                </a:lnTo>
                <a:lnTo>
                  <a:pt x="458779" y="4858827"/>
                </a:lnTo>
                <a:lnTo>
                  <a:pt x="464530" y="4808488"/>
                </a:lnTo>
                <a:cubicBezTo>
                  <a:pt x="486849" y="4590918"/>
                  <a:pt x="442578" y="4537272"/>
                  <a:pt x="455724" y="4375228"/>
                </a:cubicBezTo>
                <a:cubicBezTo>
                  <a:pt x="453435" y="4334791"/>
                  <a:pt x="442883" y="4270639"/>
                  <a:pt x="436877" y="4214165"/>
                </a:cubicBezTo>
                <a:cubicBezTo>
                  <a:pt x="447875" y="4102539"/>
                  <a:pt x="397589" y="4101885"/>
                  <a:pt x="430401" y="3872886"/>
                </a:cubicBezTo>
                <a:cubicBezTo>
                  <a:pt x="434551" y="3826908"/>
                  <a:pt x="451548" y="3804305"/>
                  <a:pt x="451121" y="3738082"/>
                </a:cubicBezTo>
                <a:cubicBezTo>
                  <a:pt x="438816" y="3716230"/>
                  <a:pt x="454592" y="3707883"/>
                  <a:pt x="458278" y="3673397"/>
                </a:cubicBezTo>
                <a:cubicBezTo>
                  <a:pt x="463902" y="3659407"/>
                  <a:pt x="450210" y="3649813"/>
                  <a:pt x="457592" y="3637109"/>
                </a:cubicBezTo>
                <a:cubicBezTo>
                  <a:pt x="450903" y="3605834"/>
                  <a:pt x="460390" y="3573837"/>
                  <a:pt x="460946" y="3536883"/>
                </a:cubicBezTo>
                <a:cubicBezTo>
                  <a:pt x="460222" y="3353802"/>
                  <a:pt x="481180" y="3358911"/>
                  <a:pt x="481822" y="3295862"/>
                </a:cubicBezTo>
                <a:cubicBezTo>
                  <a:pt x="481241" y="3249684"/>
                  <a:pt x="471630" y="3189169"/>
                  <a:pt x="464800" y="3158586"/>
                </a:cubicBezTo>
                <a:lnTo>
                  <a:pt x="426693" y="3072935"/>
                </a:lnTo>
                <a:cubicBezTo>
                  <a:pt x="439297" y="3016612"/>
                  <a:pt x="410147" y="3011906"/>
                  <a:pt x="402508" y="2958185"/>
                </a:cubicBezTo>
                <a:cubicBezTo>
                  <a:pt x="387236" y="2895670"/>
                  <a:pt x="381205" y="2913847"/>
                  <a:pt x="360891" y="2843952"/>
                </a:cubicBezTo>
                <a:cubicBezTo>
                  <a:pt x="320697" y="2799104"/>
                  <a:pt x="323332" y="2611979"/>
                  <a:pt x="296840" y="2554718"/>
                </a:cubicBezTo>
                <a:cubicBezTo>
                  <a:pt x="283808" y="2502065"/>
                  <a:pt x="275266" y="2468551"/>
                  <a:pt x="268410" y="2447068"/>
                </a:cubicBezTo>
                <a:cubicBezTo>
                  <a:pt x="269066" y="2440064"/>
                  <a:pt x="270469" y="2430607"/>
                  <a:pt x="272375" y="2423438"/>
                </a:cubicBezTo>
                <a:cubicBezTo>
                  <a:pt x="264311" y="2329118"/>
                  <a:pt x="251483" y="2315759"/>
                  <a:pt x="241037" y="2261920"/>
                </a:cubicBezTo>
                <a:cubicBezTo>
                  <a:pt x="231609" y="2217203"/>
                  <a:pt x="220426" y="2179120"/>
                  <a:pt x="215809" y="2155135"/>
                </a:cubicBezTo>
                <a:cubicBezTo>
                  <a:pt x="225523" y="2141929"/>
                  <a:pt x="198180" y="2121310"/>
                  <a:pt x="213333" y="2118008"/>
                </a:cubicBezTo>
                <a:cubicBezTo>
                  <a:pt x="218181" y="2086447"/>
                  <a:pt x="213734" y="2072196"/>
                  <a:pt x="214300" y="2050531"/>
                </a:cubicBezTo>
                <a:cubicBezTo>
                  <a:pt x="191158" y="1910256"/>
                  <a:pt x="135395" y="1894155"/>
                  <a:pt x="120136" y="1732919"/>
                </a:cubicBezTo>
                <a:cubicBezTo>
                  <a:pt x="100853" y="1665766"/>
                  <a:pt x="100066" y="1643984"/>
                  <a:pt x="92310" y="1615777"/>
                </a:cubicBezTo>
                <a:cubicBezTo>
                  <a:pt x="85095" y="1591298"/>
                  <a:pt x="95565" y="1544014"/>
                  <a:pt x="88820" y="1525631"/>
                </a:cubicBezTo>
                <a:cubicBezTo>
                  <a:pt x="86648" y="1502667"/>
                  <a:pt x="80587" y="1509646"/>
                  <a:pt x="79273" y="1477995"/>
                </a:cubicBezTo>
                <a:cubicBezTo>
                  <a:pt x="86452" y="1404274"/>
                  <a:pt x="73767" y="1358704"/>
                  <a:pt x="73810" y="1307086"/>
                </a:cubicBezTo>
                <a:cubicBezTo>
                  <a:pt x="83255" y="1258551"/>
                  <a:pt x="70305" y="1217137"/>
                  <a:pt x="79531" y="1168288"/>
                </a:cubicBezTo>
                <a:cubicBezTo>
                  <a:pt x="66060" y="901651"/>
                  <a:pt x="-7309" y="869148"/>
                  <a:pt x="594" y="716778"/>
                </a:cubicBezTo>
                <a:cubicBezTo>
                  <a:pt x="-409" y="685981"/>
                  <a:pt x="3660" y="688160"/>
                  <a:pt x="2657" y="657363"/>
                </a:cubicBezTo>
                <a:cubicBezTo>
                  <a:pt x="-9780" y="622139"/>
                  <a:pt x="29293" y="566671"/>
                  <a:pt x="24904" y="393828"/>
                </a:cubicBezTo>
                <a:cubicBezTo>
                  <a:pt x="11203" y="358429"/>
                  <a:pt x="29804" y="247710"/>
                  <a:pt x="39728" y="236673"/>
                </a:cubicBezTo>
                <a:cubicBezTo>
                  <a:pt x="43247" y="190527"/>
                  <a:pt x="41195" y="179672"/>
                  <a:pt x="38796" y="144983"/>
                </a:cubicBezTo>
                <a:cubicBezTo>
                  <a:pt x="25998" y="119338"/>
                  <a:pt x="30356" y="69086"/>
                  <a:pt x="29331" y="33857"/>
                </a:cubicBezTo>
                <a:lnTo>
                  <a:pt x="11361" y="0"/>
                </a:lnTo>
                <a:lnTo>
                  <a:pt x="5713563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D0D08-1737-42FB-9E02-09B6FD14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885282"/>
            <a:ext cx="4876799" cy="2789792"/>
          </a:xfrm>
        </p:spPr>
        <p:txBody>
          <a:bodyPr anchor="t">
            <a:normAutofit/>
          </a:bodyPr>
          <a:lstStyle/>
          <a:p>
            <a:r>
              <a:rPr lang="en-US" dirty="0"/>
              <a:t>SWOT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FF50D9-32E5-2FFB-2419-7A21195FF5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184036"/>
              </p:ext>
            </p:extLst>
          </p:nvPr>
        </p:nvGraphicFramePr>
        <p:xfrm>
          <a:off x="6515102" y="762970"/>
          <a:ext cx="4876798" cy="5409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784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1D5A84C6-7CFF-4BEC-9A76-A46ABA945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B6B6C-DBE8-6336-FA45-0B213165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17283"/>
            <a:ext cx="9753600" cy="114984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Milestones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A0899C5-B57D-0ECF-8854-3356741036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5383921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108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A408-BB27-7E01-AA80-CF226945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&amp;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D1C8-1700-F9DB-EC6D-EB6A94213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CA" sz="1800" b="0" i="0">
                <a:solidFill>
                  <a:srgbClr val="D1D5DB"/>
                </a:solidFill>
                <a:effectLst/>
                <a:latin typeface="Söhne"/>
              </a:rPr>
              <a:t>Unanticipated technical or logistical problems could result in delays or exceed the budget during the implementation of the new technology.</a:t>
            </a:r>
          </a:p>
          <a:p>
            <a:pPr algn="l"/>
            <a:r>
              <a:rPr lang="en-CA" sz="1800" b="0" i="0">
                <a:solidFill>
                  <a:srgbClr val="D1D5DB"/>
                </a:solidFill>
                <a:effectLst/>
                <a:latin typeface="Söhne"/>
              </a:rPr>
              <a:t>The project's effectiveness could be influenced if Transit Windsor personnel and customers are unable to quickly adopt the new technology.</a:t>
            </a:r>
          </a:p>
          <a:p>
            <a:pPr algn="l"/>
            <a:r>
              <a:rPr lang="en-CA" sz="1800" b="0" i="0">
                <a:solidFill>
                  <a:srgbClr val="D1D5DB"/>
                </a:solidFill>
                <a:effectLst/>
                <a:latin typeface="Söhne"/>
              </a:rPr>
              <a:t>The initiative requires major modifications to the current transit system, which could lead to opposition or hesitation from employees and customers.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03043149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DarkSeedLeftStep">
      <a:dk1>
        <a:srgbClr val="000000"/>
      </a:dk1>
      <a:lt1>
        <a:srgbClr val="FFFFFF"/>
      </a:lt1>
      <a:dk2>
        <a:srgbClr val="301B29"/>
      </a:dk2>
      <a:lt2>
        <a:srgbClr val="F0F3F3"/>
      </a:lt2>
      <a:accent1>
        <a:srgbClr val="C35F4D"/>
      </a:accent1>
      <a:accent2>
        <a:srgbClr val="B13B59"/>
      </a:accent2>
      <a:accent3>
        <a:srgbClr val="C34D9D"/>
      </a:accent3>
      <a:accent4>
        <a:srgbClr val="A73BB1"/>
      </a:accent4>
      <a:accent5>
        <a:srgbClr val="874DC3"/>
      </a:accent5>
      <a:accent6>
        <a:srgbClr val="483FB3"/>
      </a:accent6>
      <a:hlink>
        <a:srgbClr val="933FB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3F06D21DE37248AC914B600C924F15" ma:contentTypeVersion="8" ma:contentTypeDescription="Create a new document." ma:contentTypeScope="" ma:versionID="08e11e45c7d67e0ae4137d54323502f9">
  <xsd:schema xmlns:xsd="http://www.w3.org/2001/XMLSchema" xmlns:xs="http://www.w3.org/2001/XMLSchema" xmlns:p="http://schemas.microsoft.com/office/2006/metadata/properties" xmlns:ns2="9a916489-07a6-46dd-ab81-f71f67753100" xmlns:ns3="83c1e269-955c-4f7d-b11e-e81780149a84" targetNamespace="http://schemas.microsoft.com/office/2006/metadata/properties" ma:root="true" ma:fieldsID="2b5bb203b60854d5fec7dc9f86cc4b97" ns2:_="" ns3:_="">
    <xsd:import namespace="9a916489-07a6-46dd-ab81-f71f67753100"/>
    <xsd:import namespace="83c1e269-955c-4f7d-b11e-e81780149a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16489-07a6-46dd-ab81-f71f677531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7671ed6-f239-4445-b5db-c397f9a6d2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1e269-955c-4f7d-b11e-e81780149a8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350dba-2f8e-45e9-9d29-2816915e53e0}" ma:internalName="TaxCatchAll" ma:showField="CatchAllData" ma:web="83c1e269-955c-4f7d-b11e-e81780149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24C4D0-B624-4465-85FE-A699DB4672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25BEA4-8EE5-4259-85D0-B8AA07BC9A39}">
  <ds:schemaRefs>
    <ds:schemaRef ds:uri="83c1e269-955c-4f7d-b11e-e81780149a84"/>
    <ds:schemaRef ds:uri="9a916489-07a6-46dd-ab81-f71f677531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AfterhoursVTI</vt:lpstr>
      <vt:lpstr>Transit Windsor</vt:lpstr>
      <vt:lpstr>Table of Contents</vt:lpstr>
      <vt:lpstr>Our Team (III)</vt:lpstr>
      <vt:lpstr>Problem Statement</vt:lpstr>
      <vt:lpstr>Summary</vt:lpstr>
      <vt:lpstr>Objectives</vt:lpstr>
      <vt:lpstr>SWOT Analysis</vt:lpstr>
      <vt:lpstr>Milestones</vt:lpstr>
      <vt:lpstr>Risk &amp; Issues</vt:lpstr>
      <vt:lpstr>Data &amp; Metrics</vt:lpstr>
      <vt:lpstr>Feature Engineering</vt:lpstr>
      <vt:lpstr>Feature Importance Plot</vt:lpstr>
      <vt:lpstr>Results</vt:lpstr>
      <vt:lpstr>Model Selection</vt:lpstr>
      <vt:lpstr>Model Comparison</vt:lpstr>
      <vt:lpstr>Dashboard</vt:lpstr>
      <vt:lpstr>Tableau Dashboard</vt:lpstr>
      <vt:lpstr>Timeline</vt:lpstr>
      <vt:lpstr>Budget</vt:lpstr>
      <vt:lpstr>Cost</vt:lpstr>
      <vt:lpstr>Future Work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 Windsor</dc:title>
  <dc:creator>Devanshu Rajeshkumar Mevada</dc:creator>
  <cp:revision>12</cp:revision>
  <dcterms:created xsi:type="dcterms:W3CDTF">2023-04-11T00:59:01Z</dcterms:created>
  <dcterms:modified xsi:type="dcterms:W3CDTF">2023-04-11T20:54:47Z</dcterms:modified>
</cp:coreProperties>
</file>